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23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645" r:id="rId3"/>
    <p:sldId id="669" r:id="rId4"/>
    <p:sldId id="733" r:id="rId5"/>
    <p:sldId id="745" r:id="rId6"/>
    <p:sldId id="713" r:id="rId7"/>
    <p:sldId id="747" r:id="rId8"/>
    <p:sldId id="734" r:id="rId9"/>
    <p:sldId id="714" r:id="rId10"/>
    <p:sldId id="749" r:id="rId11"/>
    <p:sldId id="737" r:id="rId12"/>
    <p:sldId id="717" r:id="rId13"/>
    <p:sldId id="750" r:id="rId14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C14"/>
    <a:srgbClr val="008000"/>
    <a:srgbClr val="FF0000"/>
    <a:srgbClr val="C2FAD9"/>
    <a:srgbClr val="F2F2F2"/>
    <a:srgbClr val="FF9600"/>
    <a:srgbClr val="92D050"/>
    <a:srgbClr val="FFFFFF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9878" autoAdjust="0"/>
  </p:normalViewPr>
  <p:slideViewPr>
    <p:cSldViewPr showGuides="1">
      <p:cViewPr>
        <p:scale>
          <a:sx n="100" d="100"/>
          <a:sy n="100" d="100"/>
        </p:scale>
        <p:origin x="-72" y="-72"/>
      </p:cViewPr>
      <p:guideLst>
        <p:guide orient="horz" pos="3929"/>
        <p:guide orient="horz" pos="3475"/>
        <p:guide orient="horz" pos="799"/>
        <p:guide orient="horz" pos="3793"/>
        <p:guide orient="horz" pos="119"/>
        <p:guide orient="horz" pos="436"/>
        <p:guide orient="horz" pos="663"/>
        <p:guide orient="horz" pos="3430"/>
        <p:guide pos="2880"/>
        <p:guide pos="204"/>
        <p:guide pos="5556"/>
        <p:guide pos="2699"/>
        <p:guide pos="3061"/>
        <p:guide pos="476"/>
        <p:guide pos="142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79526301097383"/>
          <c:y val="0"/>
          <c:w val="0.54932268424000708"/>
          <c:h val="0.903748140578138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Une très bonne chose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3"/>
              <c:layout>
                <c:manualLayout>
                  <c:x val="6.0554976826397103E-3"/>
                  <c:y val="2.65795325466438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0.11</c:v>
                </c:pt>
                <c:pt idx="1">
                  <c:v>0.09</c:v>
                </c:pt>
                <c:pt idx="2">
                  <c:v>0.23</c:v>
                </c:pt>
                <c:pt idx="3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une bonne chose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0.64</c:v>
                </c:pt>
                <c:pt idx="1">
                  <c:v>0.67</c:v>
                </c:pt>
                <c:pt idx="2">
                  <c:v>0.61</c:v>
                </c:pt>
                <c:pt idx="3">
                  <c:v>0.64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une mauvaise chose</c:v>
                </c:pt>
              </c:strCache>
            </c:strRef>
          </c:tx>
          <c:spPr>
            <a:solidFill>
              <a:srgbClr val="FF9600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0.13</c:v>
                </c:pt>
                <c:pt idx="1">
                  <c:v>0.11</c:v>
                </c:pt>
                <c:pt idx="2">
                  <c:v>0.08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Une très mauvaise chose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183776569596077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0.03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Feuil1!$F$2:$F$5</c:f>
              <c:numCache>
                <c:formatCode>0%</c:formatCode>
                <c:ptCount val="4"/>
                <c:pt idx="0">
                  <c:v>0.1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9627904"/>
        <c:axId val="161493376"/>
      </c:barChart>
      <c:catAx>
        <c:axId val="15962790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161493376"/>
        <c:crosses val="autoZero"/>
        <c:auto val="1"/>
        <c:lblAlgn val="ctr"/>
        <c:lblOffset val="100"/>
        <c:noMultiLvlLbl val="0"/>
      </c:catAx>
      <c:valAx>
        <c:axId val="1614933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9627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200275982261837E-2"/>
          <c:y val="0.90036903033599913"/>
          <c:w val="0.89999989271756076"/>
          <c:h val="4.953988917175868E-2"/>
        </c:manualLayout>
      </c:layout>
      <c:overlay val="0"/>
      <c:txPr>
        <a:bodyPr/>
        <a:lstStyle/>
        <a:p>
          <a:pPr>
            <a:defRPr sz="11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0096135940988"/>
          <c:y val="4.1401154964789758E-2"/>
          <c:w val="0.71439903864059018"/>
          <c:h val="0.951808293442435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8"/>
            <c:invertIfNegative val="0"/>
            <c:bubble3D val="0"/>
          </c:dPt>
          <c:dLbls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i="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 i="0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De 1 à 15%</c:v>
                </c:pt>
                <c:pt idx="1">
                  <c:v>De 16 à 25%</c:v>
                </c:pt>
                <c:pt idx="2">
                  <c:v>De 26 à 35% </c:v>
                </c:pt>
                <c:pt idx="3">
                  <c:v>De 36 à 50%</c:v>
                </c:pt>
                <c:pt idx="4">
                  <c:v>De 51 à 100%</c:v>
                </c:pt>
                <c:pt idx="5">
                  <c:v>NSP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0.13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0.12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59331072"/>
        <c:axId val="159332608"/>
      </c:barChart>
      <c:catAx>
        <c:axId val="159331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1" i="0">
                <a:solidFill>
                  <a:schemeClr val="tx1"/>
                </a:solidFill>
              </a:defRPr>
            </a:pPr>
            <a:endParaRPr lang="fr-FR"/>
          </a:p>
        </c:txPr>
        <c:crossAx val="159332608"/>
        <c:crosses val="autoZero"/>
        <c:auto val="1"/>
        <c:lblAlgn val="ctr"/>
        <c:lblOffset val="100"/>
        <c:noMultiLvlLbl val="0"/>
      </c:catAx>
      <c:valAx>
        <c:axId val="159332608"/>
        <c:scaling>
          <c:orientation val="minMax"/>
          <c:max val="0.5"/>
        </c:scaling>
        <c:delete val="1"/>
        <c:axPos val="t"/>
        <c:numFmt formatCode="0%" sourceLinked="1"/>
        <c:majorTickMark val="out"/>
        <c:minorTickMark val="none"/>
        <c:tickLblPos val="nextTo"/>
        <c:crossAx val="15933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marL="447675" lvl="1" indent="-182563" algn="just" rtl="0" eaLnBrk="0" fontAlgn="base" hangingPunct="0">
        <a:lnSpc>
          <a:spcPct val="100000"/>
        </a:lnSpc>
        <a:spcBef>
          <a:spcPts val="0"/>
        </a:spcBef>
        <a:spcAft>
          <a:spcPct val="0"/>
        </a:spcAft>
        <a:buSzPct val="135000"/>
        <a:buFont typeface="Arial" pitchFamily="34" charset="0"/>
        <a:buChar char="•"/>
        <a:defRPr lang="fr-FR" sz="900" i="1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Calibri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79526301097383"/>
          <c:y val="4.1401154964789758E-2"/>
          <c:w val="0.54932268424000708"/>
          <c:h val="0.764003623150509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tout à fait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0.37</c:v>
                </c:pt>
                <c:pt idx="3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plutôt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0.47</c:v>
                </c:pt>
                <c:pt idx="1">
                  <c:v>0.52</c:v>
                </c:pt>
                <c:pt idx="2">
                  <c:v>0.4</c:v>
                </c:pt>
                <c:pt idx="3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Non, plûtot pas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0.21</c:v>
                </c:pt>
                <c:pt idx="1">
                  <c:v>0.19</c:v>
                </c:pt>
                <c:pt idx="2">
                  <c:v>0.19</c:v>
                </c:pt>
                <c:pt idx="3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 pas du tout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0.05</c:v>
                </c:pt>
                <c:pt idx="1">
                  <c:v>0.09</c:v>
                </c:pt>
                <c:pt idx="2">
                  <c:v>0.02</c:v>
                </c:pt>
                <c:pt idx="3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08324652395956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8166493047919133E-2"/>
                  <c:y val="4.183776569596077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Feuil1!$F$2:$F$5</c:f>
              <c:numCache>
                <c:formatCode>0%</c:formatCode>
                <c:ptCount val="4"/>
                <c:pt idx="0">
                  <c:v>0.02</c:v>
                </c:pt>
                <c:pt idx="1">
                  <c:v>0</c:v>
                </c:pt>
                <c:pt idx="2">
                  <c:v>0.02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69718528"/>
        <c:axId val="169720064"/>
      </c:barChart>
      <c:catAx>
        <c:axId val="16971852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169720064"/>
        <c:crosses val="autoZero"/>
        <c:auto val="1"/>
        <c:lblAlgn val="ctr"/>
        <c:lblOffset val="100"/>
        <c:noMultiLvlLbl val="0"/>
      </c:catAx>
      <c:valAx>
        <c:axId val="169720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9718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19845630106122"/>
          <c:y val="0.83504624119053561"/>
          <c:w val="0.66377361688797243"/>
          <c:h val="4.953988917175868E-2"/>
        </c:manualLayout>
      </c:layout>
      <c:overlay val="0"/>
      <c:txPr>
        <a:bodyPr/>
        <a:lstStyle/>
        <a:p>
          <a:pPr>
            <a:defRPr sz="11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87856152367764"/>
          <c:y val="0.1848628871823729"/>
          <c:w val="0.54932268424000708"/>
          <c:h val="0.764003623150509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Ce que disent les médias sur la gestion directe et déléguée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7.5693721032996384E-3"/>
                  <c:y val="5.31339624338701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0.06</c:v>
                </c:pt>
                <c:pt idx="1">
                  <c:v>0.06</c:v>
                </c:pt>
                <c:pt idx="2">
                  <c:v>0.03</c:v>
                </c:pt>
                <c:pt idx="3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L’exemple de ce qui se fait dans les communes voisines ou comparables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0.72</c:v>
                </c:pt>
                <c:pt idx="1">
                  <c:v>0.66</c:v>
                </c:pt>
                <c:pt idx="2">
                  <c:v>0.76</c:v>
                </c:pt>
                <c:pt idx="3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Ce que pensent les administrés (selon leurs élus)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sz="1400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0.16</c:v>
                </c:pt>
                <c:pt idx="1">
                  <c:v>0.17</c:v>
                </c:pt>
                <c:pt idx="2">
                  <c:v>0.18</c:v>
                </c:pt>
                <c:pt idx="3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sz="1400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Ensemble</c:v>
                </c:pt>
                <c:pt idx="1">
                  <c:v>Leaders politiques</c:v>
                </c:pt>
                <c:pt idx="2">
                  <c:v>Leaders économiques</c:v>
                </c:pt>
                <c:pt idx="3">
                  <c:v>Leaders médiatiques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0.06</c:v>
                </c:pt>
                <c:pt idx="1">
                  <c:v>0.11</c:v>
                </c:pt>
                <c:pt idx="2">
                  <c:v>0.03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0631168"/>
        <c:axId val="170632704"/>
      </c:barChart>
      <c:catAx>
        <c:axId val="17063116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170632704"/>
        <c:crosses val="autoZero"/>
        <c:auto val="1"/>
        <c:lblAlgn val="ctr"/>
        <c:lblOffset val="100"/>
        <c:noMultiLvlLbl val="0"/>
      </c:catAx>
      <c:valAx>
        <c:axId val="1706327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0631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202670712883464"/>
          <c:y val="0"/>
          <c:w val="0.83329846654057405"/>
          <c:h val="0.19034488962151466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0.78969</cdr:x>
      <cdr:y>0.01518</cdr:y>
    </cdr:from>
    <cdr:to>
      <cdr:x>0.9384</cdr:x>
      <cdr:y>0.07956</cdr:y>
    </cdr:to>
    <cdr:sp macro="" textlink="">
      <cdr:nvSpPr>
        <cdr:cNvPr id="2" name="ZoneTexte 29"/>
        <cdr:cNvSpPr txBox="1"/>
      </cdr:nvSpPr>
      <cdr:spPr>
        <a:xfrm xmlns:a="http://schemas.openxmlformats.org/drawingml/2006/main">
          <a:off x="6624736" y="72588"/>
          <a:ext cx="1247539" cy="3077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fr-FR" sz="1400" b="1" i="1" dirty="0" smtClean="0">
              <a:solidFill>
                <a:srgbClr val="009900"/>
              </a:solidFill>
              <a:latin typeface="Trebuchet MS" pitchFamily="34" charset="0"/>
            </a:rPr>
            <a:t>ST Oui</a:t>
          </a:r>
        </a:p>
      </cdr:txBody>
    </cdr:sp>
  </cdr:relSizeAnchor>
  <cdr:relSizeAnchor xmlns:cdr="http://schemas.openxmlformats.org/drawingml/2006/chartDrawing">
    <cdr:from>
      <cdr:x>0.8326</cdr:x>
      <cdr:y>0.10556</cdr:y>
    </cdr:from>
    <cdr:to>
      <cdr:x>0.89455</cdr:x>
      <cdr:y>0.16994</cdr:y>
    </cdr:to>
    <cdr:sp macro="" textlink="">
      <cdr:nvSpPr>
        <cdr:cNvPr id="3" name="ZoneTexte 27"/>
        <cdr:cNvSpPr txBox="1"/>
      </cdr:nvSpPr>
      <cdr:spPr>
        <a:xfrm xmlns:a="http://schemas.openxmlformats.org/drawingml/2006/main">
          <a:off x="6984741" y="504616"/>
          <a:ext cx="5196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tx2"/>
              </a:solidFill>
              <a:latin typeface="+mn-lt"/>
            </a:rPr>
            <a:t>72%</a:t>
          </a:r>
        </a:p>
      </cdr:txBody>
    </cdr:sp>
  </cdr:relSizeAnchor>
  <cdr:relSizeAnchor xmlns:cdr="http://schemas.openxmlformats.org/drawingml/2006/chartDrawing">
    <cdr:from>
      <cdr:x>0.8326</cdr:x>
      <cdr:y>0.30139</cdr:y>
    </cdr:from>
    <cdr:to>
      <cdr:x>0.89455</cdr:x>
      <cdr:y>0.36577</cdr:y>
    </cdr:to>
    <cdr:sp macro="" textlink="">
      <cdr:nvSpPr>
        <cdr:cNvPr id="4" name="ZoneTexte 27"/>
        <cdr:cNvSpPr txBox="1"/>
      </cdr:nvSpPr>
      <cdr:spPr>
        <a:xfrm xmlns:a="http://schemas.openxmlformats.org/drawingml/2006/main">
          <a:off x="6984741" y="1440756"/>
          <a:ext cx="5196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tx2"/>
              </a:solidFill>
              <a:latin typeface="+mn-lt"/>
            </a:rPr>
            <a:t>72%</a:t>
          </a:r>
        </a:p>
      </cdr:txBody>
    </cdr:sp>
  </cdr:relSizeAnchor>
  <cdr:relSizeAnchor xmlns:cdr="http://schemas.openxmlformats.org/drawingml/2006/chartDrawing">
    <cdr:from>
      <cdr:x>0.8326</cdr:x>
      <cdr:y>0.49721</cdr:y>
    </cdr:from>
    <cdr:to>
      <cdr:x>0.89455</cdr:x>
      <cdr:y>0.56159</cdr:y>
    </cdr:to>
    <cdr:sp macro="" textlink="">
      <cdr:nvSpPr>
        <cdr:cNvPr id="5" name="ZoneTexte 27"/>
        <cdr:cNvSpPr txBox="1"/>
      </cdr:nvSpPr>
      <cdr:spPr>
        <a:xfrm xmlns:a="http://schemas.openxmlformats.org/drawingml/2006/main">
          <a:off x="6984741" y="2376848"/>
          <a:ext cx="5196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tx2"/>
              </a:solidFill>
              <a:latin typeface="+mn-lt"/>
            </a:rPr>
            <a:t>77%</a:t>
          </a:r>
        </a:p>
      </cdr:txBody>
    </cdr:sp>
  </cdr:relSizeAnchor>
  <cdr:relSizeAnchor xmlns:cdr="http://schemas.openxmlformats.org/drawingml/2006/chartDrawing">
    <cdr:from>
      <cdr:x>0.8326</cdr:x>
      <cdr:y>0.69303</cdr:y>
    </cdr:from>
    <cdr:to>
      <cdr:x>0.89455</cdr:x>
      <cdr:y>0.75741</cdr:y>
    </cdr:to>
    <cdr:sp macro="" textlink="">
      <cdr:nvSpPr>
        <cdr:cNvPr id="6" name="ZoneTexte 27"/>
        <cdr:cNvSpPr txBox="1"/>
      </cdr:nvSpPr>
      <cdr:spPr>
        <a:xfrm xmlns:a="http://schemas.openxmlformats.org/drawingml/2006/main">
          <a:off x="6984741" y="3312940"/>
          <a:ext cx="5196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tx2"/>
              </a:solidFill>
              <a:latin typeface="+mn-lt"/>
            </a:rPr>
            <a:t>67%</a:t>
          </a:r>
        </a:p>
      </cdr:txBody>
    </cdr:sp>
  </cdr:relSizeAnchor>
  <cdr:relSizeAnchor xmlns:cdr="http://schemas.openxmlformats.org/drawingml/2006/chartDrawing">
    <cdr:from>
      <cdr:x>0.71243</cdr:x>
      <cdr:y>0.29892</cdr:y>
    </cdr:from>
    <cdr:to>
      <cdr:x>0.7811</cdr:x>
      <cdr:y>0.35917</cdr:y>
    </cdr:to>
    <cdr:sp macro="" textlink="">
      <cdr:nvSpPr>
        <cdr:cNvPr id="7" name="Ellipse 6"/>
        <cdr:cNvSpPr/>
      </cdr:nvSpPr>
      <cdr:spPr bwMode="auto">
        <a:xfrm xmlns:a="http://schemas.openxmlformats.org/drawingml/2006/main">
          <a:off x="5976664" y="1428933"/>
          <a:ext cx="576077" cy="2880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fr-FR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0.29184</cdr:x>
      <cdr:y>0.48621</cdr:y>
    </cdr:from>
    <cdr:to>
      <cdr:x>0.36051</cdr:x>
      <cdr:y>0.54646</cdr:y>
    </cdr:to>
    <cdr:sp macro="" textlink="">
      <cdr:nvSpPr>
        <cdr:cNvPr id="8" name="Ellipse 7"/>
        <cdr:cNvSpPr/>
      </cdr:nvSpPr>
      <cdr:spPr bwMode="auto">
        <a:xfrm xmlns:a="http://schemas.openxmlformats.org/drawingml/2006/main">
          <a:off x="2448272" y="2324258"/>
          <a:ext cx="576064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fr-FR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0.38241</cdr:y>
    </cdr:from>
    <cdr:to>
      <cdr:x>1</cdr:x>
      <cdr:y>0.38241</cdr:y>
    </cdr:to>
    <cdr:cxnSp macro="">
      <cdr:nvCxnSpPr>
        <cdr:cNvPr id="2" name="Connecteur droit 1"/>
        <cdr:cNvCxnSpPr/>
      </cdr:nvCxnSpPr>
      <cdr:spPr>
        <a:xfrm xmlns:a="http://schemas.openxmlformats.org/drawingml/2006/main">
          <a:off x="0" y="1828042"/>
          <a:ext cx="838907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0.72533</cdr:x>
      <cdr:y>0.44266</cdr:y>
    </cdr:from>
    <cdr:to>
      <cdr:x>0.79399</cdr:x>
      <cdr:y>0.50291</cdr:y>
    </cdr:to>
    <cdr:sp macro="" textlink="">
      <cdr:nvSpPr>
        <cdr:cNvPr id="3" name="Ellipse 2"/>
        <cdr:cNvSpPr/>
      </cdr:nvSpPr>
      <cdr:spPr bwMode="auto">
        <a:xfrm xmlns:a="http://schemas.openxmlformats.org/drawingml/2006/main">
          <a:off x="6084816" y="2116074"/>
          <a:ext cx="575993" cy="2880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fr-FR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FEEE-B87A-46F4-8D6C-48D966398E01}" type="datetimeFigureOut">
              <a:rPr lang="fr-FR" smtClean="0"/>
              <a:pPr/>
              <a:t>25/04/2013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189B4-7F68-435C-876C-446AB2EFA7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00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38C9F2B6-216B-49EA-9470-8A896C610A88}" type="datetimeFigureOut">
              <a:rPr lang="fr-FR" smtClean="0"/>
              <a:pPr>
                <a:defRPr/>
              </a:pPr>
              <a:t>25/04/2013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r-FR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B8A06618-BC72-44E6-9246-6291FC668D8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95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E8195-D4A6-411A-B234-97A20FF045C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1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bulle et personn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Efficience Partner\06_Clients\BVA\Images\pagedegard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6"/>
          <p:cNvSpPr>
            <a:spLocks/>
          </p:cNvSpPr>
          <p:nvPr userDrawn="1"/>
        </p:nvSpPr>
        <p:spPr bwMode="auto">
          <a:xfrm>
            <a:off x="0" y="3933056"/>
            <a:ext cx="9144000" cy="2924944"/>
          </a:xfrm>
          <a:custGeom>
            <a:avLst/>
            <a:gdLst>
              <a:gd name="T0" fmla="*/ 0 w 4175"/>
              <a:gd name="T1" fmla="*/ 743 h 1335"/>
              <a:gd name="T2" fmla="*/ 0 w 4175"/>
              <a:gd name="T3" fmla="*/ 1335 h 1335"/>
              <a:gd name="T4" fmla="*/ 4174 w 4175"/>
              <a:gd name="T5" fmla="*/ 1333 h 1335"/>
              <a:gd name="T6" fmla="*/ 4174 w 4175"/>
              <a:gd name="T7" fmla="*/ 1 h 1335"/>
              <a:gd name="T8" fmla="*/ 2360 w 4175"/>
              <a:gd name="T9" fmla="*/ 852 h 1335"/>
              <a:gd name="T10" fmla="*/ 1176 w 4175"/>
              <a:gd name="T11" fmla="*/ 916 h 1335"/>
              <a:gd name="T12" fmla="*/ 0 w 4175"/>
              <a:gd name="T13" fmla="*/ 743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75" h="1335">
                <a:moveTo>
                  <a:pt x="0" y="743"/>
                </a:moveTo>
                <a:cubicBezTo>
                  <a:pt x="0" y="1335"/>
                  <a:pt x="0" y="1335"/>
                  <a:pt x="0" y="1335"/>
                </a:cubicBezTo>
                <a:cubicBezTo>
                  <a:pt x="4174" y="1333"/>
                  <a:pt x="4174" y="1333"/>
                  <a:pt x="4174" y="1333"/>
                </a:cubicBezTo>
                <a:cubicBezTo>
                  <a:pt x="4174" y="1333"/>
                  <a:pt x="4175" y="0"/>
                  <a:pt x="4174" y="1"/>
                </a:cubicBezTo>
                <a:cubicBezTo>
                  <a:pt x="3898" y="224"/>
                  <a:pt x="3238" y="684"/>
                  <a:pt x="2360" y="852"/>
                </a:cubicBezTo>
                <a:cubicBezTo>
                  <a:pt x="2075" y="907"/>
                  <a:pt x="1472" y="926"/>
                  <a:pt x="1176" y="916"/>
                </a:cubicBezTo>
                <a:cubicBezTo>
                  <a:pt x="763" y="903"/>
                  <a:pt x="0" y="743"/>
                  <a:pt x="0" y="743"/>
                </a:cubicBezTo>
                <a:close/>
              </a:path>
            </a:pathLst>
          </a:custGeom>
          <a:gradFill flip="none" rotWithShape="1">
            <a:gsLst>
              <a:gs pos="20000">
                <a:schemeClr val="tx1">
                  <a:lumMod val="40000"/>
                  <a:lumOff val="60000"/>
                  <a:alpha val="83000"/>
                </a:schemeClr>
              </a:gs>
              <a:gs pos="80000">
                <a:schemeClr val="tx1">
                  <a:lumMod val="40000"/>
                  <a:lumOff val="60000"/>
                  <a:alpha val="83000"/>
                </a:schemeClr>
              </a:gs>
              <a:gs pos="48000">
                <a:schemeClr val="tx1">
                  <a:alpha val="0"/>
                </a:scheme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fr-FR" noProof="0" dirty="0">
              <a:solidFill>
                <a:schemeClr val="lt1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 hasCustomPrompt="1"/>
          </p:nvPr>
        </p:nvSpPr>
        <p:spPr>
          <a:xfrm>
            <a:off x="1989649" y="1299794"/>
            <a:ext cx="5164701" cy="2882690"/>
          </a:xfrm>
          <a:custGeom>
            <a:avLst/>
            <a:gdLst>
              <a:gd name="connsiteX0" fmla="*/ 0 w 5832500"/>
              <a:gd name="connsiteY0" fmla="*/ 1872320 h 3744639"/>
              <a:gd name="connsiteX1" fmla="*/ 1872320 w 5832500"/>
              <a:gd name="connsiteY1" fmla="*/ 0 h 3744639"/>
              <a:gd name="connsiteX2" fmla="*/ 3960181 w 5832500"/>
              <a:gd name="connsiteY2" fmla="*/ 0 h 3744639"/>
              <a:gd name="connsiteX3" fmla="*/ 5832501 w 5832500"/>
              <a:gd name="connsiteY3" fmla="*/ 1872320 h 3744639"/>
              <a:gd name="connsiteX4" fmla="*/ 5832500 w 5832500"/>
              <a:gd name="connsiteY4" fmla="*/ 1872320 h 3744639"/>
              <a:gd name="connsiteX5" fmla="*/ 3960180 w 5832500"/>
              <a:gd name="connsiteY5" fmla="*/ 3744640 h 3744639"/>
              <a:gd name="connsiteX6" fmla="*/ 1872320 w 5832500"/>
              <a:gd name="connsiteY6" fmla="*/ 3744639 h 3744639"/>
              <a:gd name="connsiteX7" fmla="*/ 0 w 5832500"/>
              <a:gd name="connsiteY7" fmla="*/ 1872319 h 3744639"/>
              <a:gd name="connsiteX8" fmla="*/ 0 w 5832500"/>
              <a:gd name="connsiteY8" fmla="*/ 1872320 h 3744639"/>
              <a:gd name="connsiteX0" fmla="*/ 0 w 5832501"/>
              <a:gd name="connsiteY0" fmla="*/ 1872320 h 3904437"/>
              <a:gd name="connsiteX1" fmla="*/ 1872320 w 5832501"/>
              <a:gd name="connsiteY1" fmla="*/ 0 h 3904437"/>
              <a:gd name="connsiteX2" fmla="*/ 3960181 w 5832501"/>
              <a:gd name="connsiteY2" fmla="*/ 0 h 3904437"/>
              <a:gd name="connsiteX3" fmla="*/ 5832501 w 5832501"/>
              <a:gd name="connsiteY3" fmla="*/ 1872320 h 3904437"/>
              <a:gd name="connsiteX4" fmla="*/ 5832500 w 5832501"/>
              <a:gd name="connsiteY4" fmla="*/ 1872320 h 3904437"/>
              <a:gd name="connsiteX5" fmla="*/ 3960180 w 5832501"/>
              <a:gd name="connsiteY5" fmla="*/ 3744640 h 3904437"/>
              <a:gd name="connsiteX6" fmla="*/ 2715699 w 5832501"/>
              <a:gd name="connsiteY6" fmla="*/ 3904437 h 3904437"/>
              <a:gd name="connsiteX7" fmla="*/ 0 w 5832501"/>
              <a:gd name="connsiteY7" fmla="*/ 1872319 h 3904437"/>
              <a:gd name="connsiteX8" fmla="*/ 0 w 5832501"/>
              <a:gd name="connsiteY8" fmla="*/ 1872320 h 3904437"/>
              <a:gd name="connsiteX0" fmla="*/ 0 w 5832501"/>
              <a:gd name="connsiteY0" fmla="*/ 1872320 h 3904437"/>
              <a:gd name="connsiteX1" fmla="*/ 1872320 w 5832501"/>
              <a:gd name="connsiteY1" fmla="*/ 0 h 3904437"/>
              <a:gd name="connsiteX2" fmla="*/ 3960181 w 5832501"/>
              <a:gd name="connsiteY2" fmla="*/ 0 h 3904437"/>
              <a:gd name="connsiteX3" fmla="*/ 5832501 w 5832501"/>
              <a:gd name="connsiteY3" fmla="*/ 1872320 h 3904437"/>
              <a:gd name="connsiteX4" fmla="*/ 5832500 w 5832501"/>
              <a:gd name="connsiteY4" fmla="*/ 1872320 h 3904437"/>
              <a:gd name="connsiteX5" fmla="*/ 3463030 w 5832501"/>
              <a:gd name="connsiteY5" fmla="*/ 3860049 h 3904437"/>
              <a:gd name="connsiteX6" fmla="*/ 2715699 w 5832501"/>
              <a:gd name="connsiteY6" fmla="*/ 3904437 h 3904437"/>
              <a:gd name="connsiteX7" fmla="*/ 0 w 5832501"/>
              <a:gd name="connsiteY7" fmla="*/ 1872319 h 3904437"/>
              <a:gd name="connsiteX8" fmla="*/ 0 w 5832501"/>
              <a:gd name="connsiteY8" fmla="*/ 1872320 h 3904437"/>
              <a:gd name="connsiteX0" fmla="*/ 0 w 5832501"/>
              <a:gd name="connsiteY0" fmla="*/ 1872320 h 3922455"/>
              <a:gd name="connsiteX1" fmla="*/ 1872320 w 5832501"/>
              <a:gd name="connsiteY1" fmla="*/ 0 h 3922455"/>
              <a:gd name="connsiteX2" fmla="*/ 3960181 w 5832501"/>
              <a:gd name="connsiteY2" fmla="*/ 0 h 3922455"/>
              <a:gd name="connsiteX3" fmla="*/ 5832501 w 5832501"/>
              <a:gd name="connsiteY3" fmla="*/ 1872320 h 3922455"/>
              <a:gd name="connsiteX4" fmla="*/ 5832500 w 5832501"/>
              <a:gd name="connsiteY4" fmla="*/ 1872320 h 3922455"/>
              <a:gd name="connsiteX5" fmla="*/ 3463030 w 5832501"/>
              <a:gd name="connsiteY5" fmla="*/ 3860049 h 3922455"/>
              <a:gd name="connsiteX6" fmla="*/ 2715699 w 5832501"/>
              <a:gd name="connsiteY6" fmla="*/ 3904437 h 3922455"/>
              <a:gd name="connsiteX7" fmla="*/ 0 w 5832501"/>
              <a:gd name="connsiteY7" fmla="*/ 1872319 h 3922455"/>
              <a:gd name="connsiteX8" fmla="*/ 0 w 5832501"/>
              <a:gd name="connsiteY8" fmla="*/ 1872320 h 3922455"/>
              <a:gd name="connsiteX0" fmla="*/ 0 w 5832501"/>
              <a:gd name="connsiteY0" fmla="*/ 1872320 h 3939115"/>
              <a:gd name="connsiteX1" fmla="*/ 1872320 w 5832501"/>
              <a:gd name="connsiteY1" fmla="*/ 0 h 3939115"/>
              <a:gd name="connsiteX2" fmla="*/ 3960181 w 5832501"/>
              <a:gd name="connsiteY2" fmla="*/ 0 h 3939115"/>
              <a:gd name="connsiteX3" fmla="*/ 5832501 w 5832501"/>
              <a:gd name="connsiteY3" fmla="*/ 1872320 h 3939115"/>
              <a:gd name="connsiteX4" fmla="*/ 5832500 w 5832501"/>
              <a:gd name="connsiteY4" fmla="*/ 1872320 h 3939115"/>
              <a:gd name="connsiteX5" fmla="*/ 3356498 w 5832501"/>
              <a:gd name="connsiteY5" fmla="*/ 3886682 h 3939115"/>
              <a:gd name="connsiteX6" fmla="*/ 2715699 w 5832501"/>
              <a:gd name="connsiteY6" fmla="*/ 3904437 h 3939115"/>
              <a:gd name="connsiteX7" fmla="*/ 0 w 5832501"/>
              <a:gd name="connsiteY7" fmla="*/ 1872319 h 3939115"/>
              <a:gd name="connsiteX8" fmla="*/ 0 w 5832501"/>
              <a:gd name="connsiteY8" fmla="*/ 1872320 h 3939115"/>
              <a:gd name="connsiteX0" fmla="*/ 0 w 5832501"/>
              <a:gd name="connsiteY0" fmla="*/ 1872320 h 3905857"/>
              <a:gd name="connsiteX1" fmla="*/ 1872320 w 5832501"/>
              <a:gd name="connsiteY1" fmla="*/ 0 h 3905857"/>
              <a:gd name="connsiteX2" fmla="*/ 3960181 w 5832501"/>
              <a:gd name="connsiteY2" fmla="*/ 0 h 3905857"/>
              <a:gd name="connsiteX3" fmla="*/ 5832501 w 5832501"/>
              <a:gd name="connsiteY3" fmla="*/ 1872320 h 3905857"/>
              <a:gd name="connsiteX4" fmla="*/ 5832500 w 5832501"/>
              <a:gd name="connsiteY4" fmla="*/ 1872320 h 3905857"/>
              <a:gd name="connsiteX5" fmla="*/ 3356498 w 5832501"/>
              <a:gd name="connsiteY5" fmla="*/ 3886682 h 3905857"/>
              <a:gd name="connsiteX6" fmla="*/ 2715699 w 5832501"/>
              <a:gd name="connsiteY6" fmla="*/ 3904437 h 3905857"/>
              <a:gd name="connsiteX7" fmla="*/ 0 w 5832501"/>
              <a:gd name="connsiteY7" fmla="*/ 1872319 h 3905857"/>
              <a:gd name="connsiteX8" fmla="*/ 0 w 5832501"/>
              <a:gd name="connsiteY8" fmla="*/ 1872320 h 3905857"/>
              <a:gd name="connsiteX0" fmla="*/ 0 w 5832501"/>
              <a:gd name="connsiteY0" fmla="*/ 1872320 h 3905857"/>
              <a:gd name="connsiteX1" fmla="*/ 1898953 w 5832501"/>
              <a:gd name="connsiteY1" fmla="*/ 577049 h 3905857"/>
              <a:gd name="connsiteX2" fmla="*/ 3960181 w 5832501"/>
              <a:gd name="connsiteY2" fmla="*/ 0 h 3905857"/>
              <a:gd name="connsiteX3" fmla="*/ 5832501 w 5832501"/>
              <a:gd name="connsiteY3" fmla="*/ 1872320 h 3905857"/>
              <a:gd name="connsiteX4" fmla="*/ 5832500 w 5832501"/>
              <a:gd name="connsiteY4" fmla="*/ 1872320 h 3905857"/>
              <a:gd name="connsiteX5" fmla="*/ 3356498 w 5832501"/>
              <a:gd name="connsiteY5" fmla="*/ 3886682 h 3905857"/>
              <a:gd name="connsiteX6" fmla="*/ 2715699 w 5832501"/>
              <a:gd name="connsiteY6" fmla="*/ 3904437 h 3905857"/>
              <a:gd name="connsiteX7" fmla="*/ 0 w 5832501"/>
              <a:gd name="connsiteY7" fmla="*/ 1872319 h 3905857"/>
              <a:gd name="connsiteX8" fmla="*/ 0 w 5832501"/>
              <a:gd name="connsiteY8" fmla="*/ 1872320 h 3905857"/>
              <a:gd name="connsiteX0" fmla="*/ 0 w 5832501"/>
              <a:gd name="connsiteY0" fmla="*/ 1304149 h 3337686"/>
              <a:gd name="connsiteX1" fmla="*/ 1898953 w 5832501"/>
              <a:gd name="connsiteY1" fmla="*/ 8878 h 3337686"/>
              <a:gd name="connsiteX2" fmla="*/ 4022325 w 5832501"/>
              <a:gd name="connsiteY2" fmla="*/ 0 h 3337686"/>
              <a:gd name="connsiteX3" fmla="*/ 5832501 w 5832501"/>
              <a:gd name="connsiteY3" fmla="*/ 1304149 h 3337686"/>
              <a:gd name="connsiteX4" fmla="*/ 5832500 w 5832501"/>
              <a:gd name="connsiteY4" fmla="*/ 1304149 h 3337686"/>
              <a:gd name="connsiteX5" fmla="*/ 3356498 w 5832501"/>
              <a:gd name="connsiteY5" fmla="*/ 3318511 h 3337686"/>
              <a:gd name="connsiteX6" fmla="*/ 2715699 w 5832501"/>
              <a:gd name="connsiteY6" fmla="*/ 3336266 h 3337686"/>
              <a:gd name="connsiteX7" fmla="*/ 0 w 5832501"/>
              <a:gd name="connsiteY7" fmla="*/ 1304148 h 3337686"/>
              <a:gd name="connsiteX8" fmla="*/ 0 w 5832501"/>
              <a:gd name="connsiteY8" fmla="*/ 1304149 h 3337686"/>
              <a:gd name="connsiteX0" fmla="*/ 0 w 5832501"/>
              <a:gd name="connsiteY0" fmla="*/ 1304149 h 3333186"/>
              <a:gd name="connsiteX1" fmla="*/ 1898953 w 5832501"/>
              <a:gd name="connsiteY1" fmla="*/ 8878 h 3333186"/>
              <a:gd name="connsiteX2" fmla="*/ 4022325 w 5832501"/>
              <a:gd name="connsiteY2" fmla="*/ 0 h 3333186"/>
              <a:gd name="connsiteX3" fmla="*/ 5832501 w 5832501"/>
              <a:gd name="connsiteY3" fmla="*/ 1304149 h 3333186"/>
              <a:gd name="connsiteX4" fmla="*/ 5832500 w 5832501"/>
              <a:gd name="connsiteY4" fmla="*/ 1304149 h 3333186"/>
              <a:gd name="connsiteX5" fmla="*/ 3356498 w 5832501"/>
              <a:gd name="connsiteY5" fmla="*/ 3318511 h 3333186"/>
              <a:gd name="connsiteX6" fmla="*/ 2564778 w 5832501"/>
              <a:gd name="connsiteY6" fmla="*/ 3327389 h 3333186"/>
              <a:gd name="connsiteX7" fmla="*/ 0 w 5832501"/>
              <a:gd name="connsiteY7" fmla="*/ 1304148 h 3333186"/>
              <a:gd name="connsiteX8" fmla="*/ 0 w 5832501"/>
              <a:gd name="connsiteY8" fmla="*/ 1304149 h 3333186"/>
              <a:gd name="connsiteX0" fmla="*/ 0 w 5832501"/>
              <a:gd name="connsiteY0" fmla="*/ 1304149 h 3333186"/>
              <a:gd name="connsiteX1" fmla="*/ 1898953 w 5832501"/>
              <a:gd name="connsiteY1" fmla="*/ 8878 h 3333186"/>
              <a:gd name="connsiteX2" fmla="*/ 4022325 w 5832501"/>
              <a:gd name="connsiteY2" fmla="*/ 0 h 3333186"/>
              <a:gd name="connsiteX3" fmla="*/ 5832501 w 5832501"/>
              <a:gd name="connsiteY3" fmla="*/ 1304149 h 3333186"/>
              <a:gd name="connsiteX4" fmla="*/ 5832500 w 5832501"/>
              <a:gd name="connsiteY4" fmla="*/ 1304149 h 3333186"/>
              <a:gd name="connsiteX5" fmla="*/ 3187822 w 5832501"/>
              <a:gd name="connsiteY5" fmla="*/ 3318511 h 3333186"/>
              <a:gd name="connsiteX6" fmla="*/ 2564778 w 5832501"/>
              <a:gd name="connsiteY6" fmla="*/ 3327389 h 3333186"/>
              <a:gd name="connsiteX7" fmla="*/ 0 w 5832501"/>
              <a:gd name="connsiteY7" fmla="*/ 1304148 h 3333186"/>
              <a:gd name="connsiteX8" fmla="*/ 0 w 5832501"/>
              <a:gd name="connsiteY8" fmla="*/ 1304149 h 3333186"/>
              <a:gd name="connsiteX0" fmla="*/ 0 w 5832501"/>
              <a:gd name="connsiteY0" fmla="*/ 1295271 h 3324308"/>
              <a:gd name="connsiteX1" fmla="*/ 1898953 w 5832501"/>
              <a:gd name="connsiteY1" fmla="*/ 0 h 3324308"/>
              <a:gd name="connsiteX2" fmla="*/ 5832501 w 5832501"/>
              <a:gd name="connsiteY2" fmla="*/ 1295271 h 3324308"/>
              <a:gd name="connsiteX3" fmla="*/ 5832500 w 5832501"/>
              <a:gd name="connsiteY3" fmla="*/ 1295271 h 3324308"/>
              <a:gd name="connsiteX4" fmla="*/ 3187822 w 5832501"/>
              <a:gd name="connsiteY4" fmla="*/ 3309633 h 3324308"/>
              <a:gd name="connsiteX5" fmla="*/ 2564778 w 5832501"/>
              <a:gd name="connsiteY5" fmla="*/ 3318511 h 3324308"/>
              <a:gd name="connsiteX6" fmla="*/ 0 w 5832501"/>
              <a:gd name="connsiteY6" fmla="*/ 1295270 h 3324308"/>
              <a:gd name="connsiteX7" fmla="*/ 0 w 5832501"/>
              <a:gd name="connsiteY7" fmla="*/ 1295271 h 3324308"/>
              <a:gd name="connsiteX0" fmla="*/ 0 w 5832501"/>
              <a:gd name="connsiteY0" fmla="*/ 1 h 2029038"/>
              <a:gd name="connsiteX1" fmla="*/ 5832501 w 5832501"/>
              <a:gd name="connsiteY1" fmla="*/ 1 h 2029038"/>
              <a:gd name="connsiteX2" fmla="*/ 5832500 w 5832501"/>
              <a:gd name="connsiteY2" fmla="*/ 1 h 2029038"/>
              <a:gd name="connsiteX3" fmla="*/ 3187822 w 5832501"/>
              <a:gd name="connsiteY3" fmla="*/ 2014363 h 2029038"/>
              <a:gd name="connsiteX4" fmla="*/ 2564778 w 5832501"/>
              <a:gd name="connsiteY4" fmla="*/ 2023241 h 2029038"/>
              <a:gd name="connsiteX5" fmla="*/ 0 w 5832501"/>
              <a:gd name="connsiteY5" fmla="*/ 0 h 2029038"/>
              <a:gd name="connsiteX6" fmla="*/ 0 w 5832501"/>
              <a:gd name="connsiteY6" fmla="*/ 1 h 2029038"/>
              <a:gd name="connsiteX0" fmla="*/ 0 w 5983421"/>
              <a:gd name="connsiteY0" fmla="*/ 514904 h 2543941"/>
              <a:gd name="connsiteX1" fmla="*/ 5832501 w 5983421"/>
              <a:gd name="connsiteY1" fmla="*/ 514904 h 2543941"/>
              <a:gd name="connsiteX2" fmla="*/ 5983421 w 5983421"/>
              <a:gd name="connsiteY2" fmla="*/ 0 h 2543941"/>
              <a:gd name="connsiteX3" fmla="*/ 3187822 w 5983421"/>
              <a:gd name="connsiteY3" fmla="*/ 2529266 h 2543941"/>
              <a:gd name="connsiteX4" fmla="*/ 2564778 w 5983421"/>
              <a:gd name="connsiteY4" fmla="*/ 2538144 h 2543941"/>
              <a:gd name="connsiteX5" fmla="*/ 0 w 5983421"/>
              <a:gd name="connsiteY5" fmla="*/ 514903 h 2543941"/>
              <a:gd name="connsiteX6" fmla="*/ 0 w 5983421"/>
              <a:gd name="connsiteY6" fmla="*/ 514904 h 2543941"/>
              <a:gd name="connsiteX0" fmla="*/ 0 w 6089953"/>
              <a:gd name="connsiteY0" fmla="*/ 0 h 2543942"/>
              <a:gd name="connsiteX1" fmla="*/ 5939033 w 6089953"/>
              <a:gd name="connsiteY1" fmla="*/ 514905 h 2543942"/>
              <a:gd name="connsiteX2" fmla="*/ 6089953 w 6089953"/>
              <a:gd name="connsiteY2" fmla="*/ 1 h 2543942"/>
              <a:gd name="connsiteX3" fmla="*/ 3294354 w 6089953"/>
              <a:gd name="connsiteY3" fmla="*/ 2529267 h 2543942"/>
              <a:gd name="connsiteX4" fmla="*/ 2671310 w 6089953"/>
              <a:gd name="connsiteY4" fmla="*/ 2538145 h 2543942"/>
              <a:gd name="connsiteX5" fmla="*/ 106532 w 6089953"/>
              <a:gd name="connsiteY5" fmla="*/ 514904 h 2543942"/>
              <a:gd name="connsiteX6" fmla="*/ 0 w 6089953"/>
              <a:gd name="connsiteY6" fmla="*/ 0 h 2543942"/>
              <a:gd name="connsiteX0" fmla="*/ 0 w 6089953"/>
              <a:gd name="connsiteY0" fmla="*/ 0 h 2543942"/>
              <a:gd name="connsiteX1" fmla="*/ 5939033 w 6089953"/>
              <a:gd name="connsiteY1" fmla="*/ 514905 h 2543942"/>
              <a:gd name="connsiteX2" fmla="*/ 6089953 w 6089953"/>
              <a:gd name="connsiteY2" fmla="*/ 44390 h 2543942"/>
              <a:gd name="connsiteX3" fmla="*/ 3294354 w 6089953"/>
              <a:gd name="connsiteY3" fmla="*/ 2529267 h 2543942"/>
              <a:gd name="connsiteX4" fmla="*/ 2671310 w 6089953"/>
              <a:gd name="connsiteY4" fmla="*/ 2538145 h 2543942"/>
              <a:gd name="connsiteX5" fmla="*/ 106532 w 6089953"/>
              <a:gd name="connsiteY5" fmla="*/ 514904 h 2543942"/>
              <a:gd name="connsiteX6" fmla="*/ 0 w 6089953"/>
              <a:gd name="connsiteY6" fmla="*/ 0 h 2543942"/>
              <a:gd name="connsiteX0" fmla="*/ 0 w 6104703"/>
              <a:gd name="connsiteY0" fmla="*/ 0 h 2543942"/>
              <a:gd name="connsiteX1" fmla="*/ 5939033 w 6104703"/>
              <a:gd name="connsiteY1" fmla="*/ 514905 h 2543942"/>
              <a:gd name="connsiteX2" fmla="*/ 6089953 w 6104703"/>
              <a:gd name="connsiteY2" fmla="*/ 44390 h 2543942"/>
              <a:gd name="connsiteX3" fmla="*/ 3294354 w 6104703"/>
              <a:gd name="connsiteY3" fmla="*/ 2529267 h 2543942"/>
              <a:gd name="connsiteX4" fmla="*/ 2671310 w 6104703"/>
              <a:gd name="connsiteY4" fmla="*/ 2538145 h 2543942"/>
              <a:gd name="connsiteX5" fmla="*/ 106532 w 6104703"/>
              <a:gd name="connsiteY5" fmla="*/ 514904 h 2543942"/>
              <a:gd name="connsiteX6" fmla="*/ 0 w 6104703"/>
              <a:gd name="connsiteY6" fmla="*/ 0 h 2543942"/>
              <a:gd name="connsiteX0" fmla="*/ 0 w 6104703"/>
              <a:gd name="connsiteY0" fmla="*/ 337351 h 2881293"/>
              <a:gd name="connsiteX1" fmla="*/ 4926978 w 6104703"/>
              <a:gd name="connsiteY1" fmla="*/ 0 h 2881293"/>
              <a:gd name="connsiteX2" fmla="*/ 6089953 w 6104703"/>
              <a:gd name="connsiteY2" fmla="*/ 381741 h 2881293"/>
              <a:gd name="connsiteX3" fmla="*/ 3294354 w 6104703"/>
              <a:gd name="connsiteY3" fmla="*/ 2866618 h 2881293"/>
              <a:gd name="connsiteX4" fmla="*/ 2671310 w 6104703"/>
              <a:gd name="connsiteY4" fmla="*/ 2875496 h 2881293"/>
              <a:gd name="connsiteX5" fmla="*/ 106532 w 6104703"/>
              <a:gd name="connsiteY5" fmla="*/ 852255 h 2881293"/>
              <a:gd name="connsiteX6" fmla="*/ 0 w 6104703"/>
              <a:gd name="connsiteY6" fmla="*/ 337351 h 2881293"/>
              <a:gd name="connsiteX0" fmla="*/ 0 w 6104703"/>
              <a:gd name="connsiteY0" fmla="*/ 337351 h 2881293"/>
              <a:gd name="connsiteX1" fmla="*/ 4926978 w 6104703"/>
              <a:gd name="connsiteY1" fmla="*/ 0 h 2881293"/>
              <a:gd name="connsiteX2" fmla="*/ 6089953 w 6104703"/>
              <a:gd name="connsiteY2" fmla="*/ 381741 h 2881293"/>
              <a:gd name="connsiteX3" fmla="*/ 3294354 w 6104703"/>
              <a:gd name="connsiteY3" fmla="*/ 2866618 h 2881293"/>
              <a:gd name="connsiteX4" fmla="*/ 2671310 w 6104703"/>
              <a:gd name="connsiteY4" fmla="*/ 2875496 h 2881293"/>
              <a:gd name="connsiteX5" fmla="*/ 44388 w 6104703"/>
              <a:gd name="connsiteY5" fmla="*/ 772356 h 2881293"/>
              <a:gd name="connsiteX6" fmla="*/ 0 w 6104703"/>
              <a:gd name="connsiteY6" fmla="*/ 337351 h 2881293"/>
              <a:gd name="connsiteX0" fmla="*/ 62144 w 6060315"/>
              <a:gd name="connsiteY0" fmla="*/ 0 h 2916804"/>
              <a:gd name="connsiteX1" fmla="*/ 4882590 w 6060315"/>
              <a:gd name="connsiteY1" fmla="*/ 35511 h 2916804"/>
              <a:gd name="connsiteX2" fmla="*/ 6045565 w 6060315"/>
              <a:gd name="connsiteY2" fmla="*/ 417252 h 2916804"/>
              <a:gd name="connsiteX3" fmla="*/ 3249966 w 6060315"/>
              <a:gd name="connsiteY3" fmla="*/ 2902129 h 2916804"/>
              <a:gd name="connsiteX4" fmla="*/ 2626922 w 6060315"/>
              <a:gd name="connsiteY4" fmla="*/ 2911007 h 2916804"/>
              <a:gd name="connsiteX5" fmla="*/ 0 w 6060315"/>
              <a:gd name="connsiteY5" fmla="*/ 807867 h 2916804"/>
              <a:gd name="connsiteX6" fmla="*/ 62144 w 6060315"/>
              <a:gd name="connsiteY6" fmla="*/ 0 h 2916804"/>
              <a:gd name="connsiteX0" fmla="*/ 62144 w 6060315"/>
              <a:gd name="connsiteY0" fmla="*/ 221942 h 3138746"/>
              <a:gd name="connsiteX1" fmla="*/ 5868011 w 6060315"/>
              <a:gd name="connsiteY1" fmla="*/ 0 h 3138746"/>
              <a:gd name="connsiteX2" fmla="*/ 6045565 w 6060315"/>
              <a:gd name="connsiteY2" fmla="*/ 639194 h 3138746"/>
              <a:gd name="connsiteX3" fmla="*/ 3249966 w 6060315"/>
              <a:gd name="connsiteY3" fmla="*/ 3124071 h 3138746"/>
              <a:gd name="connsiteX4" fmla="*/ 2626922 w 6060315"/>
              <a:gd name="connsiteY4" fmla="*/ 3132949 h 3138746"/>
              <a:gd name="connsiteX5" fmla="*/ 0 w 6060315"/>
              <a:gd name="connsiteY5" fmla="*/ 1029809 h 3138746"/>
              <a:gd name="connsiteX6" fmla="*/ 62144 w 6060315"/>
              <a:gd name="connsiteY6" fmla="*/ 221942 h 3138746"/>
              <a:gd name="connsiteX0" fmla="*/ 310719 w 6060315"/>
              <a:gd name="connsiteY0" fmla="*/ 0 h 3431709"/>
              <a:gd name="connsiteX1" fmla="*/ 5868011 w 6060315"/>
              <a:gd name="connsiteY1" fmla="*/ 292963 h 3431709"/>
              <a:gd name="connsiteX2" fmla="*/ 6045565 w 6060315"/>
              <a:gd name="connsiteY2" fmla="*/ 932157 h 3431709"/>
              <a:gd name="connsiteX3" fmla="*/ 3249966 w 6060315"/>
              <a:gd name="connsiteY3" fmla="*/ 3417034 h 3431709"/>
              <a:gd name="connsiteX4" fmla="*/ 2626922 w 6060315"/>
              <a:gd name="connsiteY4" fmla="*/ 3425912 h 3431709"/>
              <a:gd name="connsiteX5" fmla="*/ 0 w 6060315"/>
              <a:gd name="connsiteY5" fmla="*/ 1322772 h 3431709"/>
              <a:gd name="connsiteX6" fmla="*/ 310719 w 6060315"/>
              <a:gd name="connsiteY6" fmla="*/ 0 h 3431709"/>
              <a:gd name="connsiteX0" fmla="*/ 310719 w 6060315"/>
              <a:gd name="connsiteY0" fmla="*/ 0 h 3431709"/>
              <a:gd name="connsiteX1" fmla="*/ 5868011 w 6060315"/>
              <a:gd name="connsiteY1" fmla="*/ 292963 h 3431709"/>
              <a:gd name="connsiteX2" fmla="*/ 6045565 w 6060315"/>
              <a:gd name="connsiteY2" fmla="*/ 932157 h 3431709"/>
              <a:gd name="connsiteX3" fmla="*/ 3249966 w 6060315"/>
              <a:gd name="connsiteY3" fmla="*/ 3417034 h 3431709"/>
              <a:gd name="connsiteX4" fmla="*/ 2626922 w 6060315"/>
              <a:gd name="connsiteY4" fmla="*/ 3425912 h 3431709"/>
              <a:gd name="connsiteX5" fmla="*/ 0 w 6060315"/>
              <a:gd name="connsiteY5" fmla="*/ 1322772 h 3431709"/>
              <a:gd name="connsiteX6" fmla="*/ 310719 w 6060315"/>
              <a:gd name="connsiteY6" fmla="*/ 0 h 3431709"/>
              <a:gd name="connsiteX0" fmla="*/ 314350 w 6063946"/>
              <a:gd name="connsiteY0" fmla="*/ 0 h 3431709"/>
              <a:gd name="connsiteX1" fmla="*/ 5871642 w 6063946"/>
              <a:gd name="connsiteY1" fmla="*/ 292963 h 3431709"/>
              <a:gd name="connsiteX2" fmla="*/ 6049196 w 6063946"/>
              <a:gd name="connsiteY2" fmla="*/ 932157 h 3431709"/>
              <a:gd name="connsiteX3" fmla="*/ 3253597 w 6063946"/>
              <a:gd name="connsiteY3" fmla="*/ 3417034 h 3431709"/>
              <a:gd name="connsiteX4" fmla="*/ 2630553 w 6063946"/>
              <a:gd name="connsiteY4" fmla="*/ 3425912 h 3431709"/>
              <a:gd name="connsiteX5" fmla="*/ 3631 w 6063946"/>
              <a:gd name="connsiteY5" fmla="*/ 1322772 h 3431709"/>
              <a:gd name="connsiteX6" fmla="*/ 314350 w 6063946"/>
              <a:gd name="connsiteY6" fmla="*/ 0 h 3431709"/>
              <a:gd name="connsiteX0" fmla="*/ 314350 w 6063946"/>
              <a:gd name="connsiteY0" fmla="*/ 17755 h 3449464"/>
              <a:gd name="connsiteX1" fmla="*/ 5667456 w 6063946"/>
              <a:gd name="connsiteY1" fmla="*/ 0 h 3449464"/>
              <a:gd name="connsiteX2" fmla="*/ 6049196 w 6063946"/>
              <a:gd name="connsiteY2" fmla="*/ 949912 h 3449464"/>
              <a:gd name="connsiteX3" fmla="*/ 3253597 w 6063946"/>
              <a:gd name="connsiteY3" fmla="*/ 3434789 h 3449464"/>
              <a:gd name="connsiteX4" fmla="*/ 2630553 w 6063946"/>
              <a:gd name="connsiteY4" fmla="*/ 3443667 h 3449464"/>
              <a:gd name="connsiteX5" fmla="*/ 3631 w 6063946"/>
              <a:gd name="connsiteY5" fmla="*/ 1340527 h 3449464"/>
              <a:gd name="connsiteX6" fmla="*/ 314350 w 6063946"/>
              <a:gd name="connsiteY6" fmla="*/ 17755 h 3449464"/>
              <a:gd name="connsiteX0" fmla="*/ 314350 w 6063946"/>
              <a:gd name="connsiteY0" fmla="*/ 17755 h 3449464"/>
              <a:gd name="connsiteX1" fmla="*/ 5667456 w 6063946"/>
              <a:gd name="connsiteY1" fmla="*/ 0 h 3449464"/>
              <a:gd name="connsiteX2" fmla="*/ 6049196 w 6063946"/>
              <a:gd name="connsiteY2" fmla="*/ 949912 h 3449464"/>
              <a:gd name="connsiteX3" fmla="*/ 3253597 w 6063946"/>
              <a:gd name="connsiteY3" fmla="*/ 3434789 h 3449464"/>
              <a:gd name="connsiteX4" fmla="*/ 2630553 w 6063946"/>
              <a:gd name="connsiteY4" fmla="*/ 3443667 h 3449464"/>
              <a:gd name="connsiteX5" fmla="*/ 3631 w 6063946"/>
              <a:gd name="connsiteY5" fmla="*/ 1340527 h 3449464"/>
              <a:gd name="connsiteX6" fmla="*/ 314350 w 6063946"/>
              <a:gd name="connsiteY6" fmla="*/ 17755 h 3449464"/>
              <a:gd name="connsiteX0" fmla="*/ 363985 w 6113581"/>
              <a:gd name="connsiteY0" fmla="*/ 17755 h 3449464"/>
              <a:gd name="connsiteX1" fmla="*/ 5717091 w 6113581"/>
              <a:gd name="connsiteY1" fmla="*/ 0 h 3449464"/>
              <a:gd name="connsiteX2" fmla="*/ 6098831 w 6113581"/>
              <a:gd name="connsiteY2" fmla="*/ 949912 h 3449464"/>
              <a:gd name="connsiteX3" fmla="*/ 3303232 w 6113581"/>
              <a:gd name="connsiteY3" fmla="*/ 3434789 h 3449464"/>
              <a:gd name="connsiteX4" fmla="*/ 2680188 w 6113581"/>
              <a:gd name="connsiteY4" fmla="*/ 3443667 h 3449464"/>
              <a:gd name="connsiteX5" fmla="*/ 0 w 6113581"/>
              <a:gd name="connsiteY5" fmla="*/ 1278383 h 3449464"/>
              <a:gd name="connsiteX6" fmla="*/ 363985 w 6113581"/>
              <a:gd name="connsiteY6" fmla="*/ 17755 h 3449464"/>
              <a:gd name="connsiteX0" fmla="*/ 363985 w 6095950"/>
              <a:gd name="connsiteY0" fmla="*/ 17755 h 3449464"/>
              <a:gd name="connsiteX1" fmla="*/ 5717091 w 6095950"/>
              <a:gd name="connsiteY1" fmla="*/ 0 h 3449464"/>
              <a:gd name="connsiteX2" fmla="*/ 6081076 w 6095950"/>
              <a:gd name="connsiteY2" fmla="*/ 1171854 h 3449464"/>
              <a:gd name="connsiteX3" fmla="*/ 3303232 w 6095950"/>
              <a:gd name="connsiteY3" fmla="*/ 3434789 h 3449464"/>
              <a:gd name="connsiteX4" fmla="*/ 2680188 w 6095950"/>
              <a:gd name="connsiteY4" fmla="*/ 3443667 h 3449464"/>
              <a:gd name="connsiteX5" fmla="*/ 0 w 6095950"/>
              <a:gd name="connsiteY5" fmla="*/ 1278383 h 3449464"/>
              <a:gd name="connsiteX6" fmla="*/ 363985 w 6095950"/>
              <a:gd name="connsiteY6" fmla="*/ 17755 h 3449464"/>
              <a:gd name="connsiteX0" fmla="*/ 363985 w 6084186"/>
              <a:gd name="connsiteY0" fmla="*/ 17755 h 3449464"/>
              <a:gd name="connsiteX1" fmla="*/ 5717091 w 6084186"/>
              <a:gd name="connsiteY1" fmla="*/ 0 h 3449464"/>
              <a:gd name="connsiteX2" fmla="*/ 6081076 w 6084186"/>
              <a:gd name="connsiteY2" fmla="*/ 1171854 h 3449464"/>
              <a:gd name="connsiteX3" fmla="*/ 3303232 w 6084186"/>
              <a:gd name="connsiteY3" fmla="*/ 3434789 h 3449464"/>
              <a:gd name="connsiteX4" fmla="*/ 2680188 w 6084186"/>
              <a:gd name="connsiteY4" fmla="*/ 3443667 h 3449464"/>
              <a:gd name="connsiteX5" fmla="*/ 0 w 6084186"/>
              <a:gd name="connsiteY5" fmla="*/ 1278383 h 3449464"/>
              <a:gd name="connsiteX6" fmla="*/ 363985 w 6084186"/>
              <a:gd name="connsiteY6" fmla="*/ 17755 h 3449464"/>
              <a:gd name="connsiteX0" fmla="*/ 372863 w 6093064"/>
              <a:gd name="connsiteY0" fmla="*/ 17755 h 3449464"/>
              <a:gd name="connsiteX1" fmla="*/ 5725969 w 6093064"/>
              <a:gd name="connsiteY1" fmla="*/ 0 h 3449464"/>
              <a:gd name="connsiteX2" fmla="*/ 6089954 w 6093064"/>
              <a:gd name="connsiteY2" fmla="*/ 1171854 h 3449464"/>
              <a:gd name="connsiteX3" fmla="*/ 3312110 w 6093064"/>
              <a:gd name="connsiteY3" fmla="*/ 3434789 h 3449464"/>
              <a:gd name="connsiteX4" fmla="*/ 2689066 w 6093064"/>
              <a:gd name="connsiteY4" fmla="*/ 3443667 h 3449464"/>
              <a:gd name="connsiteX5" fmla="*/ 0 w 6093064"/>
              <a:gd name="connsiteY5" fmla="*/ 1198484 h 3449464"/>
              <a:gd name="connsiteX6" fmla="*/ 372863 w 6093064"/>
              <a:gd name="connsiteY6" fmla="*/ 17755 h 3449464"/>
              <a:gd name="connsiteX0" fmla="*/ 372863 w 6093064"/>
              <a:gd name="connsiteY0" fmla="*/ 0 h 3431709"/>
              <a:gd name="connsiteX1" fmla="*/ 5752602 w 6093064"/>
              <a:gd name="connsiteY1" fmla="*/ 0 h 3431709"/>
              <a:gd name="connsiteX2" fmla="*/ 6089954 w 6093064"/>
              <a:gd name="connsiteY2" fmla="*/ 1154099 h 3431709"/>
              <a:gd name="connsiteX3" fmla="*/ 3312110 w 6093064"/>
              <a:gd name="connsiteY3" fmla="*/ 3417034 h 3431709"/>
              <a:gd name="connsiteX4" fmla="*/ 2689066 w 6093064"/>
              <a:gd name="connsiteY4" fmla="*/ 3425912 h 3431709"/>
              <a:gd name="connsiteX5" fmla="*/ 0 w 6093064"/>
              <a:gd name="connsiteY5" fmla="*/ 1180729 h 3431709"/>
              <a:gd name="connsiteX6" fmla="*/ 372863 w 6093064"/>
              <a:gd name="connsiteY6" fmla="*/ 0 h 3431709"/>
              <a:gd name="connsiteX0" fmla="*/ 372863 w 6095535"/>
              <a:gd name="connsiteY0" fmla="*/ 0 h 3431709"/>
              <a:gd name="connsiteX1" fmla="*/ 5752602 w 6095535"/>
              <a:gd name="connsiteY1" fmla="*/ 0 h 3431709"/>
              <a:gd name="connsiteX2" fmla="*/ 6089954 w 6095535"/>
              <a:gd name="connsiteY2" fmla="*/ 1154099 h 3431709"/>
              <a:gd name="connsiteX3" fmla="*/ 3312110 w 6095535"/>
              <a:gd name="connsiteY3" fmla="*/ 3417034 h 3431709"/>
              <a:gd name="connsiteX4" fmla="*/ 2689066 w 6095535"/>
              <a:gd name="connsiteY4" fmla="*/ 3425912 h 3431709"/>
              <a:gd name="connsiteX5" fmla="*/ 0 w 6095535"/>
              <a:gd name="connsiteY5" fmla="*/ 1180729 h 3431709"/>
              <a:gd name="connsiteX6" fmla="*/ 372863 w 6095535"/>
              <a:gd name="connsiteY6" fmla="*/ 0 h 3431709"/>
              <a:gd name="connsiteX0" fmla="*/ 372863 w 6095535"/>
              <a:gd name="connsiteY0" fmla="*/ 0 h 3431709"/>
              <a:gd name="connsiteX1" fmla="*/ 5752602 w 6095535"/>
              <a:gd name="connsiteY1" fmla="*/ 0 h 3431709"/>
              <a:gd name="connsiteX2" fmla="*/ 6089954 w 6095535"/>
              <a:gd name="connsiteY2" fmla="*/ 1154099 h 3431709"/>
              <a:gd name="connsiteX3" fmla="*/ 3312110 w 6095535"/>
              <a:gd name="connsiteY3" fmla="*/ 3417034 h 3431709"/>
              <a:gd name="connsiteX4" fmla="*/ 2689066 w 6095535"/>
              <a:gd name="connsiteY4" fmla="*/ 3425912 h 3431709"/>
              <a:gd name="connsiteX5" fmla="*/ 0 w 6095535"/>
              <a:gd name="connsiteY5" fmla="*/ 1180729 h 3431709"/>
              <a:gd name="connsiteX6" fmla="*/ 372863 w 6095535"/>
              <a:gd name="connsiteY6" fmla="*/ 0 h 3431709"/>
              <a:gd name="connsiteX0" fmla="*/ 372863 w 6095535"/>
              <a:gd name="connsiteY0" fmla="*/ 0 h 3424490"/>
              <a:gd name="connsiteX1" fmla="*/ 5752602 w 6095535"/>
              <a:gd name="connsiteY1" fmla="*/ 0 h 3424490"/>
              <a:gd name="connsiteX2" fmla="*/ 6089954 w 6095535"/>
              <a:gd name="connsiteY2" fmla="*/ 1154099 h 3424490"/>
              <a:gd name="connsiteX3" fmla="*/ 3312110 w 6095535"/>
              <a:gd name="connsiteY3" fmla="*/ 3417034 h 3424490"/>
              <a:gd name="connsiteX4" fmla="*/ 2706821 w 6095535"/>
              <a:gd name="connsiteY4" fmla="*/ 3390401 h 3424490"/>
              <a:gd name="connsiteX5" fmla="*/ 0 w 6095535"/>
              <a:gd name="connsiteY5" fmla="*/ 1180729 h 3424490"/>
              <a:gd name="connsiteX6" fmla="*/ 372863 w 6095535"/>
              <a:gd name="connsiteY6" fmla="*/ 0 h 3424490"/>
              <a:gd name="connsiteX0" fmla="*/ 372863 w 6095535"/>
              <a:gd name="connsiteY0" fmla="*/ 0 h 3402237"/>
              <a:gd name="connsiteX1" fmla="*/ 5752602 w 6095535"/>
              <a:gd name="connsiteY1" fmla="*/ 0 h 3402237"/>
              <a:gd name="connsiteX2" fmla="*/ 6089954 w 6095535"/>
              <a:gd name="connsiteY2" fmla="*/ 1154099 h 3402237"/>
              <a:gd name="connsiteX3" fmla="*/ 3312110 w 6095535"/>
              <a:gd name="connsiteY3" fmla="*/ 3390401 h 3402237"/>
              <a:gd name="connsiteX4" fmla="*/ 2706821 w 6095535"/>
              <a:gd name="connsiteY4" fmla="*/ 3390401 h 3402237"/>
              <a:gd name="connsiteX5" fmla="*/ 0 w 6095535"/>
              <a:gd name="connsiteY5" fmla="*/ 1180729 h 3402237"/>
              <a:gd name="connsiteX6" fmla="*/ 372863 w 6095535"/>
              <a:gd name="connsiteY6" fmla="*/ 0 h 3402237"/>
              <a:gd name="connsiteX0" fmla="*/ 346882 w 6096187"/>
              <a:gd name="connsiteY0" fmla="*/ 0 h 3402237"/>
              <a:gd name="connsiteX1" fmla="*/ 5753254 w 6096187"/>
              <a:gd name="connsiteY1" fmla="*/ 0 h 3402237"/>
              <a:gd name="connsiteX2" fmla="*/ 6090606 w 6096187"/>
              <a:gd name="connsiteY2" fmla="*/ 1154099 h 3402237"/>
              <a:gd name="connsiteX3" fmla="*/ 3312762 w 6096187"/>
              <a:gd name="connsiteY3" fmla="*/ 3390401 h 3402237"/>
              <a:gd name="connsiteX4" fmla="*/ 2707473 w 6096187"/>
              <a:gd name="connsiteY4" fmla="*/ 3390401 h 3402237"/>
              <a:gd name="connsiteX5" fmla="*/ 652 w 6096187"/>
              <a:gd name="connsiteY5" fmla="*/ 1180729 h 3402237"/>
              <a:gd name="connsiteX6" fmla="*/ 346882 w 6096187"/>
              <a:gd name="connsiteY6" fmla="*/ 0 h 3402237"/>
              <a:gd name="connsiteX0" fmla="*/ 346230 w 6095535"/>
              <a:gd name="connsiteY0" fmla="*/ 0 h 3402237"/>
              <a:gd name="connsiteX1" fmla="*/ 5752602 w 6095535"/>
              <a:gd name="connsiteY1" fmla="*/ 0 h 3402237"/>
              <a:gd name="connsiteX2" fmla="*/ 6089954 w 6095535"/>
              <a:gd name="connsiteY2" fmla="*/ 1154099 h 3402237"/>
              <a:gd name="connsiteX3" fmla="*/ 3312110 w 6095535"/>
              <a:gd name="connsiteY3" fmla="*/ 3390401 h 3402237"/>
              <a:gd name="connsiteX4" fmla="*/ 2706821 w 6095535"/>
              <a:gd name="connsiteY4" fmla="*/ 3390401 h 3402237"/>
              <a:gd name="connsiteX5" fmla="*/ 0 w 6095535"/>
              <a:gd name="connsiteY5" fmla="*/ 1180729 h 3402237"/>
              <a:gd name="connsiteX6" fmla="*/ 346230 w 6095535"/>
              <a:gd name="connsiteY6" fmla="*/ 0 h 3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535" h="3402237">
                <a:moveTo>
                  <a:pt x="346230" y="0"/>
                </a:moveTo>
                <a:lnTo>
                  <a:pt x="5752602" y="0"/>
                </a:lnTo>
                <a:cubicBezTo>
                  <a:pt x="6013014" y="281126"/>
                  <a:pt x="6122505" y="837462"/>
                  <a:pt x="6089954" y="1154099"/>
                </a:cubicBezTo>
                <a:cubicBezTo>
                  <a:pt x="6178730" y="2543260"/>
                  <a:pt x="4346164" y="3390401"/>
                  <a:pt x="3312110" y="3390401"/>
                </a:cubicBezTo>
                <a:cubicBezTo>
                  <a:pt x="2616157" y="3417033"/>
                  <a:pt x="3402774" y="3390401"/>
                  <a:pt x="2706821" y="3390401"/>
                </a:cubicBezTo>
                <a:cubicBezTo>
                  <a:pt x="1672767" y="3390401"/>
                  <a:pt x="0" y="2214783"/>
                  <a:pt x="0" y="1180729"/>
                </a:cubicBezTo>
                <a:cubicBezTo>
                  <a:pt x="5918" y="713172"/>
                  <a:pt x="-14794" y="609600"/>
                  <a:pt x="34623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algn="ctr">
              <a:defRPr lang="fr-F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dirty="0" smtClean="0"/>
              <a:t>Cliquez pour modifier le style </a:t>
            </a:r>
            <a:br>
              <a:rPr lang="fr-FR" noProof="0" dirty="0" smtClean="0"/>
            </a:br>
            <a:r>
              <a:rPr lang="fr-FR" noProof="0" dirty="0" smtClean="0"/>
              <a:t>du titre</a:t>
            </a:r>
            <a:endParaRPr lang="fr-FR" noProof="0" dirty="0"/>
          </a:p>
        </p:txBody>
      </p:sp>
      <p:sp>
        <p:nvSpPr>
          <p:cNvPr id="22" name="TextBox 5"/>
          <p:cNvSpPr txBox="1">
            <a:spLocks noChangeArrowheads="1"/>
          </p:cNvSpPr>
          <p:nvPr userDrawn="1"/>
        </p:nvSpPr>
        <p:spPr bwMode="auto">
          <a:xfrm>
            <a:off x="3887787" y="464378"/>
            <a:ext cx="1368425" cy="116442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noProof="0" dirty="0">
                <a:solidFill>
                  <a:srgbClr val="7F7F7F"/>
                </a:solidFill>
                <a:latin typeface="Trebuchet MS" pitchFamily="34" charset="0"/>
              </a:rPr>
              <a:t>Logo Client</a:t>
            </a:r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313884" y="5994383"/>
            <a:ext cx="1817956" cy="77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BVA </a:t>
            </a:r>
          </a:p>
          <a:p>
            <a:pPr eaLnBrk="1" hangingPunct="1"/>
            <a:r>
              <a:rPr lang="fr-FR" sz="1400" noProof="0" dirty="0" smtClean="0"/>
              <a:t>01 71 16 88 00</a:t>
            </a:r>
          </a:p>
          <a:p>
            <a:pPr eaLnBrk="1" hangingPunct="1"/>
            <a:r>
              <a:rPr lang="fr-FR" sz="1400" noProof="0" dirty="0" smtClean="0"/>
              <a:t>prenom.nom@bva.fr</a:t>
            </a:r>
          </a:p>
          <a:p>
            <a:pPr eaLnBrk="1" hangingPunct="1"/>
            <a:endParaRPr lang="fr-FR" sz="1400" noProof="0" dirty="0" smtClean="0"/>
          </a:p>
          <a:p>
            <a:pPr eaLnBrk="1" hangingPunct="1"/>
            <a:endParaRPr lang="fr-FR" noProof="0" dirty="0"/>
          </a:p>
        </p:txBody>
      </p:sp>
      <p:sp>
        <p:nvSpPr>
          <p:cNvPr id="19" name="TextBox 8"/>
          <p:cNvSpPr txBox="1">
            <a:spLocks noChangeArrowheads="1"/>
          </p:cNvSpPr>
          <p:nvPr userDrawn="1"/>
        </p:nvSpPr>
        <p:spPr bwMode="auto">
          <a:xfrm>
            <a:off x="206146" y="6426702"/>
            <a:ext cx="126951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N°  Etude</a:t>
            </a:r>
            <a:r>
              <a:rPr lang="fr-FR" sz="1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 : </a:t>
            </a:r>
          </a:p>
          <a:p>
            <a:r>
              <a:rPr lang="fr-FR" sz="11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TQ514 - TQ659</a:t>
            </a:r>
            <a:r>
              <a:rPr lang="fr-FR" sz="11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 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5004048" y="5994383"/>
            <a:ext cx="2016223" cy="774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client</a:t>
            </a:r>
          </a:p>
          <a:p>
            <a:pPr eaLnBrk="1" hangingPunct="1"/>
            <a:r>
              <a:rPr lang="fr-FR" sz="1400" noProof="0" dirty="0" smtClean="0"/>
              <a:t>prenom.nom@client.fr</a:t>
            </a:r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3131840" y="5994383"/>
            <a:ext cx="1817956" cy="77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BVA </a:t>
            </a:r>
          </a:p>
          <a:p>
            <a:pPr eaLnBrk="1" hangingPunct="1"/>
            <a:r>
              <a:rPr lang="fr-FR" sz="1400" noProof="0" dirty="0" smtClean="0"/>
              <a:t>01 71 16 88 00</a:t>
            </a:r>
          </a:p>
          <a:p>
            <a:pPr eaLnBrk="1" hangingPunct="1"/>
            <a:r>
              <a:rPr lang="fr-FR" sz="1400" noProof="0" dirty="0" smtClean="0"/>
              <a:t>prenom.nom@bva.fr</a:t>
            </a:r>
          </a:p>
          <a:p>
            <a:pPr eaLnBrk="1" hangingPunct="1"/>
            <a:endParaRPr lang="fr-FR" sz="1400" noProof="0" dirty="0" smtClean="0"/>
          </a:p>
          <a:p>
            <a:pPr eaLnBrk="1" hangingPunct="1"/>
            <a:endParaRPr lang="fr-FR" noProof="0" dirty="0"/>
          </a:p>
        </p:txBody>
      </p:sp>
      <p:sp>
        <p:nvSpPr>
          <p:cNvPr id="40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7029150" y="5994383"/>
            <a:ext cx="2016223" cy="774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client</a:t>
            </a:r>
          </a:p>
          <a:p>
            <a:pPr eaLnBrk="1" hangingPunct="1"/>
            <a:r>
              <a:rPr lang="fr-FR" sz="1400" noProof="0" dirty="0" smtClean="0"/>
              <a:t>prenom.nom@client.fr</a:t>
            </a:r>
          </a:p>
        </p:txBody>
      </p:sp>
      <p:grpSp>
        <p:nvGrpSpPr>
          <p:cNvPr id="25" name="Group 13"/>
          <p:cNvGrpSpPr>
            <a:grpSpLocks/>
          </p:cNvGrpSpPr>
          <p:nvPr userDrawn="1"/>
        </p:nvGrpSpPr>
        <p:grpSpPr bwMode="auto">
          <a:xfrm>
            <a:off x="288019" y="5517232"/>
            <a:ext cx="867133" cy="905099"/>
            <a:chOff x="-3738563" y="-65088"/>
            <a:chExt cx="4503738" cy="4699001"/>
          </a:xfrm>
        </p:grpSpPr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3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7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le mond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546" r="1257" b="1099"/>
          <a:stretch/>
        </p:blipFill>
        <p:spPr bwMode="auto">
          <a:xfrm>
            <a:off x="-46672" y="3096"/>
            <a:ext cx="4866991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6" y="0"/>
            <a:ext cx="2597854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4152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4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le mond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/>
        </p:blipFill>
        <p:spPr bwMode="auto">
          <a:xfrm>
            <a:off x="-10160" y="2"/>
            <a:ext cx="9158400" cy="39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8400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1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iStock_000013296501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1325" r="1856" b="1582"/>
          <a:stretch/>
        </p:blipFill>
        <p:spPr bwMode="auto">
          <a:xfrm>
            <a:off x="-10159" y="-776"/>
            <a:ext cx="4904281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6" y="0"/>
            <a:ext cx="2597854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4152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5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iStock_000013296501Larg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27" y="0"/>
            <a:ext cx="9158400" cy="39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1028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8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fficience Partner\02_Knowledge\02_Elements de présentations\Stocks photos (achetées)\Stock values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028" y="-2"/>
            <a:ext cx="4945700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6" y="0"/>
            <a:ext cx="2597854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4152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5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fficience Partner\02_Knowledge\02_Elements de présentations\Stocks photos (achetées)\Stock values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91"/>
          <a:stretch/>
        </p:blipFill>
        <p:spPr bwMode="auto">
          <a:xfrm>
            <a:off x="-7027" y="1"/>
            <a:ext cx="9158400" cy="39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8400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6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0160" y="-1"/>
            <a:ext cx="4859338" cy="6865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5" y="0"/>
            <a:ext cx="2741077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5168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4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410" y="0"/>
            <a:ext cx="9158400" cy="3429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902" b="-389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5410" y="3429000"/>
            <a:ext cx="9158400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8400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2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buildings-ima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162" y="0"/>
            <a:ext cx="5184000" cy="68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5" y="0"/>
            <a:ext cx="2741077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51684"/>
            <a:ext cx="4344987" cy="2889484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457200" indent="-457200">
              <a:buFont typeface="+mj-lt"/>
              <a:buAutoNum type="arabicPeriod"/>
              <a:defRPr lang="en-US" sz="1800" b="0" dirty="0" smtClean="0">
                <a:solidFill>
                  <a:srgbClr val="F7B6A7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6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buildings-ima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17"/>
          <a:stretch/>
        </p:blipFill>
        <p:spPr bwMode="auto">
          <a:xfrm>
            <a:off x="-7028" y="-1"/>
            <a:ext cx="9162000" cy="3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1028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8400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336403" y="3968750"/>
            <a:ext cx="7483747" cy="94503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22115" y="4941168"/>
            <a:ext cx="7488510" cy="27699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spAutoFit/>
          </a:bodyPr>
          <a:lstStyle>
            <a:lvl1pPr marL="457200" indent="-457200">
              <a:buFont typeface="+mj-lt"/>
              <a:buAutoNum type="arabicPeriod"/>
              <a:defRPr lang="en-US" sz="1800" b="0" dirty="0" smtClean="0">
                <a:solidFill>
                  <a:srgbClr val="F7B6A7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9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simple avec b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 userDrawn="1"/>
        </p:nvSpPr>
        <p:spPr bwMode="auto">
          <a:xfrm>
            <a:off x="0" y="3933056"/>
            <a:ext cx="9144000" cy="2924944"/>
          </a:xfrm>
          <a:custGeom>
            <a:avLst/>
            <a:gdLst>
              <a:gd name="T0" fmla="*/ 0 w 4175"/>
              <a:gd name="T1" fmla="*/ 743 h 1335"/>
              <a:gd name="T2" fmla="*/ 0 w 4175"/>
              <a:gd name="T3" fmla="*/ 1335 h 1335"/>
              <a:gd name="T4" fmla="*/ 4174 w 4175"/>
              <a:gd name="T5" fmla="*/ 1333 h 1335"/>
              <a:gd name="T6" fmla="*/ 4174 w 4175"/>
              <a:gd name="T7" fmla="*/ 1 h 1335"/>
              <a:gd name="T8" fmla="*/ 2360 w 4175"/>
              <a:gd name="T9" fmla="*/ 852 h 1335"/>
              <a:gd name="T10" fmla="*/ 1176 w 4175"/>
              <a:gd name="T11" fmla="*/ 916 h 1335"/>
              <a:gd name="T12" fmla="*/ 0 w 4175"/>
              <a:gd name="T13" fmla="*/ 743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75" h="1335">
                <a:moveTo>
                  <a:pt x="0" y="743"/>
                </a:moveTo>
                <a:cubicBezTo>
                  <a:pt x="0" y="1335"/>
                  <a:pt x="0" y="1335"/>
                  <a:pt x="0" y="1335"/>
                </a:cubicBezTo>
                <a:cubicBezTo>
                  <a:pt x="4174" y="1333"/>
                  <a:pt x="4174" y="1333"/>
                  <a:pt x="4174" y="1333"/>
                </a:cubicBezTo>
                <a:cubicBezTo>
                  <a:pt x="4174" y="1333"/>
                  <a:pt x="4175" y="0"/>
                  <a:pt x="4174" y="1"/>
                </a:cubicBezTo>
                <a:cubicBezTo>
                  <a:pt x="3898" y="224"/>
                  <a:pt x="3238" y="684"/>
                  <a:pt x="2360" y="852"/>
                </a:cubicBezTo>
                <a:cubicBezTo>
                  <a:pt x="2075" y="907"/>
                  <a:pt x="1472" y="926"/>
                  <a:pt x="1176" y="916"/>
                </a:cubicBezTo>
                <a:cubicBezTo>
                  <a:pt x="763" y="903"/>
                  <a:pt x="0" y="743"/>
                  <a:pt x="0" y="743"/>
                </a:cubicBezTo>
                <a:close/>
              </a:path>
            </a:pathLst>
          </a:custGeom>
          <a:gradFill flip="none" rotWithShape="1">
            <a:gsLst>
              <a:gs pos="20000">
                <a:schemeClr val="tx1">
                  <a:lumMod val="40000"/>
                  <a:lumOff val="60000"/>
                  <a:alpha val="83000"/>
                </a:schemeClr>
              </a:gs>
              <a:gs pos="80000">
                <a:schemeClr val="tx1">
                  <a:lumMod val="40000"/>
                  <a:lumOff val="60000"/>
                  <a:alpha val="83000"/>
                </a:schemeClr>
              </a:gs>
              <a:gs pos="48000">
                <a:schemeClr val="tx1">
                  <a:alpha val="0"/>
                </a:scheme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fr-FR" noProof="0" dirty="0">
              <a:solidFill>
                <a:schemeClr val="lt1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 userDrawn="1"/>
        </p:nvSpPr>
        <p:spPr bwMode="auto">
          <a:xfrm>
            <a:off x="206146" y="6426702"/>
            <a:ext cx="119750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N°  Etude</a:t>
            </a:r>
            <a:r>
              <a:rPr lang="fr-FR" sz="1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 : </a:t>
            </a:r>
          </a:p>
          <a:p>
            <a:r>
              <a:rPr lang="fr-FR" sz="1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TU515</a:t>
            </a:r>
            <a:endParaRPr lang="en-US" sz="1000" b="1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>
          <a:xfrm>
            <a:off x="1556542" y="1539036"/>
            <a:ext cx="6111802" cy="3386746"/>
          </a:xfrm>
          <a:custGeom>
            <a:avLst/>
            <a:gdLst>
              <a:gd name="connsiteX0" fmla="*/ 0 w 5832500"/>
              <a:gd name="connsiteY0" fmla="*/ 1872320 h 3744639"/>
              <a:gd name="connsiteX1" fmla="*/ 1872320 w 5832500"/>
              <a:gd name="connsiteY1" fmla="*/ 0 h 3744639"/>
              <a:gd name="connsiteX2" fmla="*/ 3960181 w 5832500"/>
              <a:gd name="connsiteY2" fmla="*/ 0 h 3744639"/>
              <a:gd name="connsiteX3" fmla="*/ 5832501 w 5832500"/>
              <a:gd name="connsiteY3" fmla="*/ 1872320 h 3744639"/>
              <a:gd name="connsiteX4" fmla="*/ 5832500 w 5832500"/>
              <a:gd name="connsiteY4" fmla="*/ 1872320 h 3744639"/>
              <a:gd name="connsiteX5" fmla="*/ 3960180 w 5832500"/>
              <a:gd name="connsiteY5" fmla="*/ 3744640 h 3744639"/>
              <a:gd name="connsiteX6" fmla="*/ 1872320 w 5832500"/>
              <a:gd name="connsiteY6" fmla="*/ 3744639 h 3744639"/>
              <a:gd name="connsiteX7" fmla="*/ 0 w 5832500"/>
              <a:gd name="connsiteY7" fmla="*/ 1872319 h 3744639"/>
              <a:gd name="connsiteX8" fmla="*/ 0 w 5832500"/>
              <a:gd name="connsiteY8" fmla="*/ 1872320 h 3744639"/>
              <a:gd name="connsiteX0" fmla="*/ 0 w 5832501"/>
              <a:gd name="connsiteY0" fmla="*/ 1872320 h 3904437"/>
              <a:gd name="connsiteX1" fmla="*/ 1872320 w 5832501"/>
              <a:gd name="connsiteY1" fmla="*/ 0 h 3904437"/>
              <a:gd name="connsiteX2" fmla="*/ 3960181 w 5832501"/>
              <a:gd name="connsiteY2" fmla="*/ 0 h 3904437"/>
              <a:gd name="connsiteX3" fmla="*/ 5832501 w 5832501"/>
              <a:gd name="connsiteY3" fmla="*/ 1872320 h 3904437"/>
              <a:gd name="connsiteX4" fmla="*/ 5832500 w 5832501"/>
              <a:gd name="connsiteY4" fmla="*/ 1872320 h 3904437"/>
              <a:gd name="connsiteX5" fmla="*/ 3960180 w 5832501"/>
              <a:gd name="connsiteY5" fmla="*/ 3744640 h 3904437"/>
              <a:gd name="connsiteX6" fmla="*/ 2715699 w 5832501"/>
              <a:gd name="connsiteY6" fmla="*/ 3904437 h 3904437"/>
              <a:gd name="connsiteX7" fmla="*/ 0 w 5832501"/>
              <a:gd name="connsiteY7" fmla="*/ 1872319 h 3904437"/>
              <a:gd name="connsiteX8" fmla="*/ 0 w 5832501"/>
              <a:gd name="connsiteY8" fmla="*/ 1872320 h 3904437"/>
              <a:gd name="connsiteX0" fmla="*/ 0 w 5832501"/>
              <a:gd name="connsiteY0" fmla="*/ 1872320 h 3904437"/>
              <a:gd name="connsiteX1" fmla="*/ 1872320 w 5832501"/>
              <a:gd name="connsiteY1" fmla="*/ 0 h 3904437"/>
              <a:gd name="connsiteX2" fmla="*/ 3960181 w 5832501"/>
              <a:gd name="connsiteY2" fmla="*/ 0 h 3904437"/>
              <a:gd name="connsiteX3" fmla="*/ 5832501 w 5832501"/>
              <a:gd name="connsiteY3" fmla="*/ 1872320 h 3904437"/>
              <a:gd name="connsiteX4" fmla="*/ 5832500 w 5832501"/>
              <a:gd name="connsiteY4" fmla="*/ 1872320 h 3904437"/>
              <a:gd name="connsiteX5" fmla="*/ 3463030 w 5832501"/>
              <a:gd name="connsiteY5" fmla="*/ 3860049 h 3904437"/>
              <a:gd name="connsiteX6" fmla="*/ 2715699 w 5832501"/>
              <a:gd name="connsiteY6" fmla="*/ 3904437 h 3904437"/>
              <a:gd name="connsiteX7" fmla="*/ 0 w 5832501"/>
              <a:gd name="connsiteY7" fmla="*/ 1872319 h 3904437"/>
              <a:gd name="connsiteX8" fmla="*/ 0 w 5832501"/>
              <a:gd name="connsiteY8" fmla="*/ 1872320 h 3904437"/>
              <a:gd name="connsiteX0" fmla="*/ 0 w 5832501"/>
              <a:gd name="connsiteY0" fmla="*/ 1872320 h 3922455"/>
              <a:gd name="connsiteX1" fmla="*/ 1872320 w 5832501"/>
              <a:gd name="connsiteY1" fmla="*/ 0 h 3922455"/>
              <a:gd name="connsiteX2" fmla="*/ 3960181 w 5832501"/>
              <a:gd name="connsiteY2" fmla="*/ 0 h 3922455"/>
              <a:gd name="connsiteX3" fmla="*/ 5832501 w 5832501"/>
              <a:gd name="connsiteY3" fmla="*/ 1872320 h 3922455"/>
              <a:gd name="connsiteX4" fmla="*/ 5832500 w 5832501"/>
              <a:gd name="connsiteY4" fmla="*/ 1872320 h 3922455"/>
              <a:gd name="connsiteX5" fmla="*/ 3463030 w 5832501"/>
              <a:gd name="connsiteY5" fmla="*/ 3860049 h 3922455"/>
              <a:gd name="connsiteX6" fmla="*/ 2715699 w 5832501"/>
              <a:gd name="connsiteY6" fmla="*/ 3904437 h 3922455"/>
              <a:gd name="connsiteX7" fmla="*/ 0 w 5832501"/>
              <a:gd name="connsiteY7" fmla="*/ 1872319 h 3922455"/>
              <a:gd name="connsiteX8" fmla="*/ 0 w 5832501"/>
              <a:gd name="connsiteY8" fmla="*/ 1872320 h 3922455"/>
              <a:gd name="connsiteX0" fmla="*/ 0 w 5832501"/>
              <a:gd name="connsiteY0" fmla="*/ 1872320 h 3939115"/>
              <a:gd name="connsiteX1" fmla="*/ 1872320 w 5832501"/>
              <a:gd name="connsiteY1" fmla="*/ 0 h 3939115"/>
              <a:gd name="connsiteX2" fmla="*/ 3960181 w 5832501"/>
              <a:gd name="connsiteY2" fmla="*/ 0 h 3939115"/>
              <a:gd name="connsiteX3" fmla="*/ 5832501 w 5832501"/>
              <a:gd name="connsiteY3" fmla="*/ 1872320 h 3939115"/>
              <a:gd name="connsiteX4" fmla="*/ 5832500 w 5832501"/>
              <a:gd name="connsiteY4" fmla="*/ 1872320 h 3939115"/>
              <a:gd name="connsiteX5" fmla="*/ 3356498 w 5832501"/>
              <a:gd name="connsiteY5" fmla="*/ 3886682 h 3939115"/>
              <a:gd name="connsiteX6" fmla="*/ 2715699 w 5832501"/>
              <a:gd name="connsiteY6" fmla="*/ 3904437 h 3939115"/>
              <a:gd name="connsiteX7" fmla="*/ 0 w 5832501"/>
              <a:gd name="connsiteY7" fmla="*/ 1872319 h 3939115"/>
              <a:gd name="connsiteX8" fmla="*/ 0 w 5832501"/>
              <a:gd name="connsiteY8" fmla="*/ 1872320 h 3939115"/>
              <a:gd name="connsiteX0" fmla="*/ 0 w 5832501"/>
              <a:gd name="connsiteY0" fmla="*/ 1872320 h 3905857"/>
              <a:gd name="connsiteX1" fmla="*/ 1872320 w 5832501"/>
              <a:gd name="connsiteY1" fmla="*/ 0 h 3905857"/>
              <a:gd name="connsiteX2" fmla="*/ 3960181 w 5832501"/>
              <a:gd name="connsiteY2" fmla="*/ 0 h 3905857"/>
              <a:gd name="connsiteX3" fmla="*/ 5832501 w 5832501"/>
              <a:gd name="connsiteY3" fmla="*/ 1872320 h 3905857"/>
              <a:gd name="connsiteX4" fmla="*/ 5832500 w 5832501"/>
              <a:gd name="connsiteY4" fmla="*/ 1872320 h 3905857"/>
              <a:gd name="connsiteX5" fmla="*/ 3356498 w 5832501"/>
              <a:gd name="connsiteY5" fmla="*/ 3886682 h 3905857"/>
              <a:gd name="connsiteX6" fmla="*/ 2715699 w 5832501"/>
              <a:gd name="connsiteY6" fmla="*/ 3904437 h 3905857"/>
              <a:gd name="connsiteX7" fmla="*/ 0 w 5832501"/>
              <a:gd name="connsiteY7" fmla="*/ 1872319 h 3905857"/>
              <a:gd name="connsiteX8" fmla="*/ 0 w 5832501"/>
              <a:gd name="connsiteY8" fmla="*/ 1872320 h 3905857"/>
              <a:gd name="connsiteX0" fmla="*/ 0 w 5832501"/>
              <a:gd name="connsiteY0" fmla="*/ 1872320 h 3905857"/>
              <a:gd name="connsiteX1" fmla="*/ 1898953 w 5832501"/>
              <a:gd name="connsiteY1" fmla="*/ 577049 h 3905857"/>
              <a:gd name="connsiteX2" fmla="*/ 3960181 w 5832501"/>
              <a:gd name="connsiteY2" fmla="*/ 0 h 3905857"/>
              <a:gd name="connsiteX3" fmla="*/ 5832501 w 5832501"/>
              <a:gd name="connsiteY3" fmla="*/ 1872320 h 3905857"/>
              <a:gd name="connsiteX4" fmla="*/ 5832500 w 5832501"/>
              <a:gd name="connsiteY4" fmla="*/ 1872320 h 3905857"/>
              <a:gd name="connsiteX5" fmla="*/ 3356498 w 5832501"/>
              <a:gd name="connsiteY5" fmla="*/ 3886682 h 3905857"/>
              <a:gd name="connsiteX6" fmla="*/ 2715699 w 5832501"/>
              <a:gd name="connsiteY6" fmla="*/ 3904437 h 3905857"/>
              <a:gd name="connsiteX7" fmla="*/ 0 w 5832501"/>
              <a:gd name="connsiteY7" fmla="*/ 1872319 h 3905857"/>
              <a:gd name="connsiteX8" fmla="*/ 0 w 5832501"/>
              <a:gd name="connsiteY8" fmla="*/ 1872320 h 3905857"/>
              <a:gd name="connsiteX0" fmla="*/ 0 w 5832501"/>
              <a:gd name="connsiteY0" fmla="*/ 1304149 h 3337686"/>
              <a:gd name="connsiteX1" fmla="*/ 1898953 w 5832501"/>
              <a:gd name="connsiteY1" fmla="*/ 8878 h 3337686"/>
              <a:gd name="connsiteX2" fmla="*/ 4022325 w 5832501"/>
              <a:gd name="connsiteY2" fmla="*/ 0 h 3337686"/>
              <a:gd name="connsiteX3" fmla="*/ 5832501 w 5832501"/>
              <a:gd name="connsiteY3" fmla="*/ 1304149 h 3337686"/>
              <a:gd name="connsiteX4" fmla="*/ 5832500 w 5832501"/>
              <a:gd name="connsiteY4" fmla="*/ 1304149 h 3337686"/>
              <a:gd name="connsiteX5" fmla="*/ 3356498 w 5832501"/>
              <a:gd name="connsiteY5" fmla="*/ 3318511 h 3337686"/>
              <a:gd name="connsiteX6" fmla="*/ 2715699 w 5832501"/>
              <a:gd name="connsiteY6" fmla="*/ 3336266 h 3337686"/>
              <a:gd name="connsiteX7" fmla="*/ 0 w 5832501"/>
              <a:gd name="connsiteY7" fmla="*/ 1304148 h 3337686"/>
              <a:gd name="connsiteX8" fmla="*/ 0 w 5832501"/>
              <a:gd name="connsiteY8" fmla="*/ 1304149 h 3337686"/>
              <a:gd name="connsiteX0" fmla="*/ 0 w 5832501"/>
              <a:gd name="connsiteY0" fmla="*/ 1304149 h 3333186"/>
              <a:gd name="connsiteX1" fmla="*/ 1898953 w 5832501"/>
              <a:gd name="connsiteY1" fmla="*/ 8878 h 3333186"/>
              <a:gd name="connsiteX2" fmla="*/ 4022325 w 5832501"/>
              <a:gd name="connsiteY2" fmla="*/ 0 h 3333186"/>
              <a:gd name="connsiteX3" fmla="*/ 5832501 w 5832501"/>
              <a:gd name="connsiteY3" fmla="*/ 1304149 h 3333186"/>
              <a:gd name="connsiteX4" fmla="*/ 5832500 w 5832501"/>
              <a:gd name="connsiteY4" fmla="*/ 1304149 h 3333186"/>
              <a:gd name="connsiteX5" fmla="*/ 3356498 w 5832501"/>
              <a:gd name="connsiteY5" fmla="*/ 3318511 h 3333186"/>
              <a:gd name="connsiteX6" fmla="*/ 2564778 w 5832501"/>
              <a:gd name="connsiteY6" fmla="*/ 3327389 h 3333186"/>
              <a:gd name="connsiteX7" fmla="*/ 0 w 5832501"/>
              <a:gd name="connsiteY7" fmla="*/ 1304148 h 3333186"/>
              <a:gd name="connsiteX8" fmla="*/ 0 w 5832501"/>
              <a:gd name="connsiteY8" fmla="*/ 1304149 h 3333186"/>
              <a:gd name="connsiteX0" fmla="*/ 0 w 5832501"/>
              <a:gd name="connsiteY0" fmla="*/ 1304149 h 3333186"/>
              <a:gd name="connsiteX1" fmla="*/ 1898953 w 5832501"/>
              <a:gd name="connsiteY1" fmla="*/ 8878 h 3333186"/>
              <a:gd name="connsiteX2" fmla="*/ 4022325 w 5832501"/>
              <a:gd name="connsiteY2" fmla="*/ 0 h 3333186"/>
              <a:gd name="connsiteX3" fmla="*/ 5832501 w 5832501"/>
              <a:gd name="connsiteY3" fmla="*/ 1304149 h 3333186"/>
              <a:gd name="connsiteX4" fmla="*/ 5832500 w 5832501"/>
              <a:gd name="connsiteY4" fmla="*/ 1304149 h 3333186"/>
              <a:gd name="connsiteX5" fmla="*/ 3187822 w 5832501"/>
              <a:gd name="connsiteY5" fmla="*/ 3318511 h 3333186"/>
              <a:gd name="connsiteX6" fmla="*/ 2564778 w 5832501"/>
              <a:gd name="connsiteY6" fmla="*/ 3327389 h 3333186"/>
              <a:gd name="connsiteX7" fmla="*/ 0 w 5832501"/>
              <a:gd name="connsiteY7" fmla="*/ 1304148 h 3333186"/>
              <a:gd name="connsiteX8" fmla="*/ 0 w 5832501"/>
              <a:gd name="connsiteY8" fmla="*/ 1304149 h 3333186"/>
              <a:gd name="connsiteX0" fmla="*/ 0 w 5832501"/>
              <a:gd name="connsiteY0" fmla="*/ 1295271 h 3324308"/>
              <a:gd name="connsiteX1" fmla="*/ 1898953 w 5832501"/>
              <a:gd name="connsiteY1" fmla="*/ 0 h 3324308"/>
              <a:gd name="connsiteX2" fmla="*/ 5832501 w 5832501"/>
              <a:gd name="connsiteY2" fmla="*/ 1295271 h 3324308"/>
              <a:gd name="connsiteX3" fmla="*/ 5832500 w 5832501"/>
              <a:gd name="connsiteY3" fmla="*/ 1295271 h 3324308"/>
              <a:gd name="connsiteX4" fmla="*/ 3187822 w 5832501"/>
              <a:gd name="connsiteY4" fmla="*/ 3309633 h 3324308"/>
              <a:gd name="connsiteX5" fmla="*/ 2564778 w 5832501"/>
              <a:gd name="connsiteY5" fmla="*/ 3318511 h 3324308"/>
              <a:gd name="connsiteX6" fmla="*/ 0 w 5832501"/>
              <a:gd name="connsiteY6" fmla="*/ 1295270 h 3324308"/>
              <a:gd name="connsiteX7" fmla="*/ 0 w 5832501"/>
              <a:gd name="connsiteY7" fmla="*/ 1295271 h 3324308"/>
              <a:gd name="connsiteX0" fmla="*/ 0 w 5832501"/>
              <a:gd name="connsiteY0" fmla="*/ 1 h 2029038"/>
              <a:gd name="connsiteX1" fmla="*/ 5832501 w 5832501"/>
              <a:gd name="connsiteY1" fmla="*/ 1 h 2029038"/>
              <a:gd name="connsiteX2" fmla="*/ 5832500 w 5832501"/>
              <a:gd name="connsiteY2" fmla="*/ 1 h 2029038"/>
              <a:gd name="connsiteX3" fmla="*/ 3187822 w 5832501"/>
              <a:gd name="connsiteY3" fmla="*/ 2014363 h 2029038"/>
              <a:gd name="connsiteX4" fmla="*/ 2564778 w 5832501"/>
              <a:gd name="connsiteY4" fmla="*/ 2023241 h 2029038"/>
              <a:gd name="connsiteX5" fmla="*/ 0 w 5832501"/>
              <a:gd name="connsiteY5" fmla="*/ 0 h 2029038"/>
              <a:gd name="connsiteX6" fmla="*/ 0 w 5832501"/>
              <a:gd name="connsiteY6" fmla="*/ 1 h 2029038"/>
              <a:gd name="connsiteX0" fmla="*/ 0 w 5983421"/>
              <a:gd name="connsiteY0" fmla="*/ 514904 h 2543941"/>
              <a:gd name="connsiteX1" fmla="*/ 5832501 w 5983421"/>
              <a:gd name="connsiteY1" fmla="*/ 514904 h 2543941"/>
              <a:gd name="connsiteX2" fmla="*/ 5983421 w 5983421"/>
              <a:gd name="connsiteY2" fmla="*/ 0 h 2543941"/>
              <a:gd name="connsiteX3" fmla="*/ 3187822 w 5983421"/>
              <a:gd name="connsiteY3" fmla="*/ 2529266 h 2543941"/>
              <a:gd name="connsiteX4" fmla="*/ 2564778 w 5983421"/>
              <a:gd name="connsiteY4" fmla="*/ 2538144 h 2543941"/>
              <a:gd name="connsiteX5" fmla="*/ 0 w 5983421"/>
              <a:gd name="connsiteY5" fmla="*/ 514903 h 2543941"/>
              <a:gd name="connsiteX6" fmla="*/ 0 w 5983421"/>
              <a:gd name="connsiteY6" fmla="*/ 514904 h 2543941"/>
              <a:gd name="connsiteX0" fmla="*/ 0 w 6089953"/>
              <a:gd name="connsiteY0" fmla="*/ 0 h 2543942"/>
              <a:gd name="connsiteX1" fmla="*/ 5939033 w 6089953"/>
              <a:gd name="connsiteY1" fmla="*/ 514905 h 2543942"/>
              <a:gd name="connsiteX2" fmla="*/ 6089953 w 6089953"/>
              <a:gd name="connsiteY2" fmla="*/ 1 h 2543942"/>
              <a:gd name="connsiteX3" fmla="*/ 3294354 w 6089953"/>
              <a:gd name="connsiteY3" fmla="*/ 2529267 h 2543942"/>
              <a:gd name="connsiteX4" fmla="*/ 2671310 w 6089953"/>
              <a:gd name="connsiteY4" fmla="*/ 2538145 h 2543942"/>
              <a:gd name="connsiteX5" fmla="*/ 106532 w 6089953"/>
              <a:gd name="connsiteY5" fmla="*/ 514904 h 2543942"/>
              <a:gd name="connsiteX6" fmla="*/ 0 w 6089953"/>
              <a:gd name="connsiteY6" fmla="*/ 0 h 2543942"/>
              <a:gd name="connsiteX0" fmla="*/ 0 w 6089953"/>
              <a:gd name="connsiteY0" fmla="*/ 0 h 2543942"/>
              <a:gd name="connsiteX1" fmla="*/ 5939033 w 6089953"/>
              <a:gd name="connsiteY1" fmla="*/ 514905 h 2543942"/>
              <a:gd name="connsiteX2" fmla="*/ 6089953 w 6089953"/>
              <a:gd name="connsiteY2" fmla="*/ 44390 h 2543942"/>
              <a:gd name="connsiteX3" fmla="*/ 3294354 w 6089953"/>
              <a:gd name="connsiteY3" fmla="*/ 2529267 h 2543942"/>
              <a:gd name="connsiteX4" fmla="*/ 2671310 w 6089953"/>
              <a:gd name="connsiteY4" fmla="*/ 2538145 h 2543942"/>
              <a:gd name="connsiteX5" fmla="*/ 106532 w 6089953"/>
              <a:gd name="connsiteY5" fmla="*/ 514904 h 2543942"/>
              <a:gd name="connsiteX6" fmla="*/ 0 w 6089953"/>
              <a:gd name="connsiteY6" fmla="*/ 0 h 2543942"/>
              <a:gd name="connsiteX0" fmla="*/ 0 w 6104703"/>
              <a:gd name="connsiteY0" fmla="*/ 0 h 2543942"/>
              <a:gd name="connsiteX1" fmla="*/ 5939033 w 6104703"/>
              <a:gd name="connsiteY1" fmla="*/ 514905 h 2543942"/>
              <a:gd name="connsiteX2" fmla="*/ 6089953 w 6104703"/>
              <a:gd name="connsiteY2" fmla="*/ 44390 h 2543942"/>
              <a:gd name="connsiteX3" fmla="*/ 3294354 w 6104703"/>
              <a:gd name="connsiteY3" fmla="*/ 2529267 h 2543942"/>
              <a:gd name="connsiteX4" fmla="*/ 2671310 w 6104703"/>
              <a:gd name="connsiteY4" fmla="*/ 2538145 h 2543942"/>
              <a:gd name="connsiteX5" fmla="*/ 106532 w 6104703"/>
              <a:gd name="connsiteY5" fmla="*/ 514904 h 2543942"/>
              <a:gd name="connsiteX6" fmla="*/ 0 w 6104703"/>
              <a:gd name="connsiteY6" fmla="*/ 0 h 2543942"/>
              <a:gd name="connsiteX0" fmla="*/ 0 w 6104703"/>
              <a:gd name="connsiteY0" fmla="*/ 337351 h 2881293"/>
              <a:gd name="connsiteX1" fmla="*/ 4926978 w 6104703"/>
              <a:gd name="connsiteY1" fmla="*/ 0 h 2881293"/>
              <a:gd name="connsiteX2" fmla="*/ 6089953 w 6104703"/>
              <a:gd name="connsiteY2" fmla="*/ 381741 h 2881293"/>
              <a:gd name="connsiteX3" fmla="*/ 3294354 w 6104703"/>
              <a:gd name="connsiteY3" fmla="*/ 2866618 h 2881293"/>
              <a:gd name="connsiteX4" fmla="*/ 2671310 w 6104703"/>
              <a:gd name="connsiteY4" fmla="*/ 2875496 h 2881293"/>
              <a:gd name="connsiteX5" fmla="*/ 106532 w 6104703"/>
              <a:gd name="connsiteY5" fmla="*/ 852255 h 2881293"/>
              <a:gd name="connsiteX6" fmla="*/ 0 w 6104703"/>
              <a:gd name="connsiteY6" fmla="*/ 337351 h 2881293"/>
              <a:gd name="connsiteX0" fmla="*/ 0 w 6104703"/>
              <a:gd name="connsiteY0" fmla="*/ 337351 h 2881293"/>
              <a:gd name="connsiteX1" fmla="*/ 4926978 w 6104703"/>
              <a:gd name="connsiteY1" fmla="*/ 0 h 2881293"/>
              <a:gd name="connsiteX2" fmla="*/ 6089953 w 6104703"/>
              <a:gd name="connsiteY2" fmla="*/ 381741 h 2881293"/>
              <a:gd name="connsiteX3" fmla="*/ 3294354 w 6104703"/>
              <a:gd name="connsiteY3" fmla="*/ 2866618 h 2881293"/>
              <a:gd name="connsiteX4" fmla="*/ 2671310 w 6104703"/>
              <a:gd name="connsiteY4" fmla="*/ 2875496 h 2881293"/>
              <a:gd name="connsiteX5" fmla="*/ 44388 w 6104703"/>
              <a:gd name="connsiteY5" fmla="*/ 772356 h 2881293"/>
              <a:gd name="connsiteX6" fmla="*/ 0 w 6104703"/>
              <a:gd name="connsiteY6" fmla="*/ 337351 h 2881293"/>
              <a:gd name="connsiteX0" fmla="*/ 62144 w 6060315"/>
              <a:gd name="connsiteY0" fmla="*/ 0 h 2916804"/>
              <a:gd name="connsiteX1" fmla="*/ 4882590 w 6060315"/>
              <a:gd name="connsiteY1" fmla="*/ 35511 h 2916804"/>
              <a:gd name="connsiteX2" fmla="*/ 6045565 w 6060315"/>
              <a:gd name="connsiteY2" fmla="*/ 417252 h 2916804"/>
              <a:gd name="connsiteX3" fmla="*/ 3249966 w 6060315"/>
              <a:gd name="connsiteY3" fmla="*/ 2902129 h 2916804"/>
              <a:gd name="connsiteX4" fmla="*/ 2626922 w 6060315"/>
              <a:gd name="connsiteY4" fmla="*/ 2911007 h 2916804"/>
              <a:gd name="connsiteX5" fmla="*/ 0 w 6060315"/>
              <a:gd name="connsiteY5" fmla="*/ 807867 h 2916804"/>
              <a:gd name="connsiteX6" fmla="*/ 62144 w 6060315"/>
              <a:gd name="connsiteY6" fmla="*/ 0 h 2916804"/>
              <a:gd name="connsiteX0" fmla="*/ 62144 w 6060315"/>
              <a:gd name="connsiteY0" fmla="*/ 221942 h 3138746"/>
              <a:gd name="connsiteX1" fmla="*/ 5868011 w 6060315"/>
              <a:gd name="connsiteY1" fmla="*/ 0 h 3138746"/>
              <a:gd name="connsiteX2" fmla="*/ 6045565 w 6060315"/>
              <a:gd name="connsiteY2" fmla="*/ 639194 h 3138746"/>
              <a:gd name="connsiteX3" fmla="*/ 3249966 w 6060315"/>
              <a:gd name="connsiteY3" fmla="*/ 3124071 h 3138746"/>
              <a:gd name="connsiteX4" fmla="*/ 2626922 w 6060315"/>
              <a:gd name="connsiteY4" fmla="*/ 3132949 h 3138746"/>
              <a:gd name="connsiteX5" fmla="*/ 0 w 6060315"/>
              <a:gd name="connsiteY5" fmla="*/ 1029809 h 3138746"/>
              <a:gd name="connsiteX6" fmla="*/ 62144 w 6060315"/>
              <a:gd name="connsiteY6" fmla="*/ 221942 h 3138746"/>
              <a:gd name="connsiteX0" fmla="*/ 310719 w 6060315"/>
              <a:gd name="connsiteY0" fmla="*/ 0 h 3431709"/>
              <a:gd name="connsiteX1" fmla="*/ 5868011 w 6060315"/>
              <a:gd name="connsiteY1" fmla="*/ 292963 h 3431709"/>
              <a:gd name="connsiteX2" fmla="*/ 6045565 w 6060315"/>
              <a:gd name="connsiteY2" fmla="*/ 932157 h 3431709"/>
              <a:gd name="connsiteX3" fmla="*/ 3249966 w 6060315"/>
              <a:gd name="connsiteY3" fmla="*/ 3417034 h 3431709"/>
              <a:gd name="connsiteX4" fmla="*/ 2626922 w 6060315"/>
              <a:gd name="connsiteY4" fmla="*/ 3425912 h 3431709"/>
              <a:gd name="connsiteX5" fmla="*/ 0 w 6060315"/>
              <a:gd name="connsiteY5" fmla="*/ 1322772 h 3431709"/>
              <a:gd name="connsiteX6" fmla="*/ 310719 w 6060315"/>
              <a:gd name="connsiteY6" fmla="*/ 0 h 3431709"/>
              <a:gd name="connsiteX0" fmla="*/ 310719 w 6060315"/>
              <a:gd name="connsiteY0" fmla="*/ 0 h 3431709"/>
              <a:gd name="connsiteX1" fmla="*/ 5868011 w 6060315"/>
              <a:gd name="connsiteY1" fmla="*/ 292963 h 3431709"/>
              <a:gd name="connsiteX2" fmla="*/ 6045565 w 6060315"/>
              <a:gd name="connsiteY2" fmla="*/ 932157 h 3431709"/>
              <a:gd name="connsiteX3" fmla="*/ 3249966 w 6060315"/>
              <a:gd name="connsiteY3" fmla="*/ 3417034 h 3431709"/>
              <a:gd name="connsiteX4" fmla="*/ 2626922 w 6060315"/>
              <a:gd name="connsiteY4" fmla="*/ 3425912 h 3431709"/>
              <a:gd name="connsiteX5" fmla="*/ 0 w 6060315"/>
              <a:gd name="connsiteY5" fmla="*/ 1322772 h 3431709"/>
              <a:gd name="connsiteX6" fmla="*/ 310719 w 6060315"/>
              <a:gd name="connsiteY6" fmla="*/ 0 h 3431709"/>
              <a:gd name="connsiteX0" fmla="*/ 314350 w 6063946"/>
              <a:gd name="connsiteY0" fmla="*/ 0 h 3431709"/>
              <a:gd name="connsiteX1" fmla="*/ 5871642 w 6063946"/>
              <a:gd name="connsiteY1" fmla="*/ 292963 h 3431709"/>
              <a:gd name="connsiteX2" fmla="*/ 6049196 w 6063946"/>
              <a:gd name="connsiteY2" fmla="*/ 932157 h 3431709"/>
              <a:gd name="connsiteX3" fmla="*/ 3253597 w 6063946"/>
              <a:gd name="connsiteY3" fmla="*/ 3417034 h 3431709"/>
              <a:gd name="connsiteX4" fmla="*/ 2630553 w 6063946"/>
              <a:gd name="connsiteY4" fmla="*/ 3425912 h 3431709"/>
              <a:gd name="connsiteX5" fmla="*/ 3631 w 6063946"/>
              <a:gd name="connsiteY5" fmla="*/ 1322772 h 3431709"/>
              <a:gd name="connsiteX6" fmla="*/ 314350 w 6063946"/>
              <a:gd name="connsiteY6" fmla="*/ 0 h 3431709"/>
              <a:gd name="connsiteX0" fmla="*/ 314350 w 6063946"/>
              <a:gd name="connsiteY0" fmla="*/ 17755 h 3449464"/>
              <a:gd name="connsiteX1" fmla="*/ 5667456 w 6063946"/>
              <a:gd name="connsiteY1" fmla="*/ 0 h 3449464"/>
              <a:gd name="connsiteX2" fmla="*/ 6049196 w 6063946"/>
              <a:gd name="connsiteY2" fmla="*/ 949912 h 3449464"/>
              <a:gd name="connsiteX3" fmla="*/ 3253597 w 6063946"/>
              <a:gd name="connsiteY3" fmla="*/ 3434789 h 3449464"/>
              <a:gd name="connsiteX4" fmla="*/ 2630553 w 6063946"/>
              <a:gd name="connsiteY4" fmla="*/ 3443667 h 3449464"/>
              <a:gd name="connsiteX5" fmla="*/ 3631 w 6063946"/>
              <a:gd name="connsiteY5" fmla="*/ 1340527 h 3449464"/>
              <a:gd name="connsiteX6" fmla="*/ 314350 w 6063946"/>
              <a:gd name="connsiteY6" fmla="*/ 17755 h 3449464"/>
              <a:gd name="connsiteX0" fmla="*/ 314350 w 6063946"/>
              <a:gd name="connsiteY0" fmla="*/ 17755 h 3449464"/>
              <a:gd name="connsiteX1" fmla="*/ 5667456 w 6063946"/>
              <a:gd name="connsiteY1" fmla="*/ 0 h 3449464"/>
              <a:gd name="connsiteX2" fmla="*/ 6049196 w 6063946"/>
              <a:gd name="connsiteY2" fmla="*/ 949912 h 3449464"/>
              <a:gd name="connsiteX3" fmla="*/ 3253597 w 6063946"/>
              <a:gd name="connsiteY3" fmla="*/ 3434789 h 3449464"/>
              <a:gd name="connsiteX4" fmla="*/ 2630553 w 6063946"/>
              <a:gd name="connsiteY4" fmla="*/ 3443667 h 3449464"/>
              <a:gd name="connsiteX5" fmla="*/ 3631 w 6063946"/>
              <a:gd name="connsiteY5" fmla="*/ 1340527 h 3449464"/>
              <a:gd name="connsiteX6" fmla="*/ 314350 w 6063946"/>
              <a:gd name="connsiteY6" fmla="*/ 17755 h 3449464"/>
              <a:gd name="connsiteX0" fmla="*/ 363985 w 6113581"/>
              <a:gd name="connsiteY0" fmla="*/ 17755 h 3449464"/>
              <a:gd name="connsiteX1" fmla="*/ 5717091 w 6113581"/>
              <a:gd name="connsiteY1" fmla="*/ 0 h 3449464"/>
              <a:gd name="connsiteX2" fmla="*/ 6098831 w 6113581"/>
              <a:gd name="connsiteY2" fmla="*/ 949912 h 3449464"/>
              <a:gd name="connsiteX3" fmla="*/ 3303232 w 6113581"/>
              <a:gd name="connsiteY3" fmla="*/ 3434789 h 3449464"/>
              <a:gd name="connsiteX4" fmla="*/ 2680188 w 6113581"/>
              <a:gd name="connsiteY4" fmla="*/ 3443667 h 3449464"/>
              <a:gd name="connsiteX5" fmla="*/ 0 w 6113581"/>
              <a:gd name="connsiteY5" fmla="*/ 1278383 h 3449464"/>
              <a:gd name="connsiteX6" fmla="*/ 363985 w 6113581"/>
              <a:gd name="connsiteY6" fmla="*/ 17755 h 3449464"/>
              <a:gd name="connsiteX0" fmla="*/ 363985 w 6095950"/>
              <a:gd name="connsiteY0" fmla="*/ 17755 h 3449464"/>
              <a:gd name="connsiteX1" fmla="*/ 5717091 w 6095950"/>
              <a:gd name="connsiteY1" fmla="*/ 0 h 3449464"/>
              <a:gd name="connsiteX2" fmla="*/ 6081076 w 6095950"/>
              <a:gd name="connsiteY2" fmla="*/ 1171854 h 3449464"/>
              <a:gd name="connsiteX3" fmla="*/ 3303232 w 6095950"/>
              <a:gd name="connsiteY3" fmla="*/ 3434789 h 3449464"/>
              <a:gd name="connsiteX4" fmla="*/ 2680188 w 6095950"/>
              <a:gd name="connsiteY4" fmla="*/ 3443667 h 3449464"/>
              <a:gd name="connsiteX5" fmla="*/ 0 w 6095950"/>
              <a:gd name="connsiteY5" fmla="*/ 1278383 h 3449464"/>
              <a:gd name="connsiteX6" fmla="*/ 363985 w 6095950"/>
              <a:gd name="connsiteY6" fmla="*/ 17755 h 3449464"/>
              <a:gd name="connsiteX0" fmla="*/ 363985 w 6084186"/>
              <a:gd name="connsiteY0" fmla="*/ 17755 h 3449464"/>
              <a:gd name="connsiteX1" fmla="*/ 5717091 w 6084186"/>
              <a:gd name="connsiteY1" fmla="*/ 0 h 3449464"/>
              <a:gd name="connsiteX2" fmla="*/ 6081076 w 6084186"/>
              <a:gd name="connsiteY2" fmla="*/ 1171854 h 3449464"/>
              <a:gd name="connsiteX3" fmla="*/ 3303232 w 6084186"/>
              <a:gd name="connsiteY3" fmla="*/ 3434789 h 3449464"/>
              <a:gd name="connsiteX4" fmla="*/ 2680188 w 6084186"/>
              <a:gd name="connsiteY4" fmla="*/ 3443667 h 3449464"/>
              <a:gd name="connsiteX5" fmla="*/ 0 w 6084186"/>
              <a:gd name="connsiteY5" fmla="*/ 1278383 h 3449464"/>
              <a:gd name="connsiteX6" fmla="*/ 363985 w 6084186"/>
              <a:gd name="connsiteY6" fmla="*/ 17755 h 3449464"/>
              <a:gd name="connsiteX0" fmla="*/ 372863 w 6093064"/>
              <a:gd name="connsiteY0" fmla="*/ 17755 h 3449464"/>
              <a:gd name="connsiteX1" fmla="*/ 5725969 w 6093064"/>
              <a:gd name="connsiteY1" fmla="*/ 0 h 3449464"/>
              <a:gd name="connsiteX2" fmla="*/ 6089954 w 6093064"/>
              <a:gd name="connsiteY2" fmla="*/ 1171854 h 3449464"/>
              <a:gd name="connsiteX3" fmla="*/ 3312110 w 6093064"/>
              <a:gd name="connsiteY3" fmla="*/ 3434789 h 3449464"/>
              <a:gd name="connsiteX4" fmla="*/ 2689066 w 6093064"/>
              <a:gd name="connsiteY4" fmla="*/ 3443667 h 3449464"/>
              <a:gd name="connsiteX5" fmla="*/ 0 w 6093064"/>
              <a:gd name="connsiteY5" fmla="*/ 1198484 h 3449464"/>
              <a:gd name="connsiteX6" fmla="*/ 372863 w 6093064"/>
              <a:gd name="connsiteY6" fmla="*/ 17755 h 3449464"/>
              <a:gd name="connsiteX0" fmla="*/ 372863 w 6093064"/>
              <a:gd name="connsiteY0" fmla="*/ 0 h 3431709"/>
              <a:gd name="connsiteX1" fmla="*/ 5752602 w 6093064"/>
              <a:gd name="connsiteY1" fmla="*/ 0 h 3431709"/>
              <a:gd name="connsiteX2" fmla="*/ 6089954 w 6093064"/>
              <a:gd name="connsiteY2" fmla="*/ 1154099 h 3431709"/>
              <a:gd name="connsiteX3" fmla="*/ 3312110 w 6093064"/>
              <a:gd name="connsiteY3" fmla="*/ 3417034 h 3431709"/>
              <a:gd name="connsiteX4" fmla="*/ 2689066 w 6093064"/>
              <a:gd name="connsiteY4" fmla="*/ 3425912 h 3431709"/>
              <a:gd name="connsiteX5" fmla="*/ 0 w 6093064"/>
              <a:gd name="connsiteY5" fmla="*/ 1180729 h 3431709"/>
              <a:gd name="connsiteX6" fmla="*/ 372863 w 6093064"/>
              <a:gd name="connsiteY6" fmla="*/ 0 h 3431709"/>
              <a:gd name="connsiteX0" fmla="*/ 372863 w 6095535"/>
              <a:gd name="connsiteY0" fmla="*/ 0 h 3431709"/>
              <a:gd name="connsiteX1" fmla="*/ 5752602 w 6095535"/>
              <a:gd name="connsiteY1" fmla="*/ 0 h 3431709"/>
              <a:gd name="connsiteX2" fmla="*/ 6089954 w 6095535"/>
              <a:gd name="connsiteY2" fmla="*/ 1154099 h 3431709"/>
              <a:gd name="connsiteX3" fmla="*/ 3312110 w 6095535"/>
              <a:gd name="connsiteY3" fmla="*/ 3417034 h 3431709"/>
              <a:gd name="connsiteX4" fmla="*/ 2689066 w 6095535"/>
              <a:gd name="connsiteY4" fmla="*/ 3425912 h 3431709"/>
              <a:gd name="connsiteX5" fmla="*/ 0 w 6095535"/>
              <a:gd name="connsiteY5" fmla="*/ 1180729 h 3431709"/>
              <a:gd name="connsiteX6" fmla="*/ 372863 w 6095535"/>
              <a:gd name="connsiteY6" fmla="*/ 0 h 3431709"/>
              <a:gd name="connsiteX0" fmla="*/ 372863 w 6095535"/>
              <a:gd name="connsiteY0" fmla="*/ 0 h 3431709"/>
              <a:gd name="connsiteX1" fmla="*/ 5752602 w 6095535"/>
              <a:gd name="connsiteY1" fmla="*/ 0 h 3431709"/>
              <a:gd name="connsiteX2" fmla="*/ 6089954 w 6095535"/>
              <a:gd name="connsiteY2" fmla="*/ 1154099 h 3431709"/>
              <a:gd name="connsiteX3" fmla="*/ 3312110 w 6095535"/>
              <a:gd name="connsiteY3" fmla="*/ 3417034 h 3431709"/>
              <a:gd name="connsiteX4" fmla="*/ 2689066 w 6095535"/>
              <a:gd name="connsiteY4" fmla="*/ 3425912 h 3431709"/>
              <a:gd name="connsiteX5" fmla="*/ 0 w 6095535"/>
              <a:gd name="connsiteY5" fmla="*/ 1180729 h 3431709"/>
              <a:gd name="connsiteX6" fmla="*/ 372863 w 6095535"/>
              <a:gd name="connsiteY6" fmla="*/ 0 h 3431709"/>
              <a:gd name="connsiteX0" fmla="*/ 372863 w 6095535"/>
              <a:gd name="connsiteY0" fmla="*/ 0 h 3424490"/>
              <a:gd name="connsiteX1" fmla="*/ 5752602 w 6095535"/>
              <a:gd name="connsiteY1" fmla="*/ 0 h 3424490"/>
              <a:gd name="connsiteX2" fmla="*/ 6089954 w 6095535"/>
              <a:gd name="connsiteY2" fmla="*/ 1154099 h 3424490"/>
              <a:gd name="connsiteX3" fmla="*/ 3312110 w 6095535"/>
              <a:gd name="connsiteY3" fmla="*/ 3417034 h 3424490"/>
              <a:gd name="connsiteX4" fmla="*/ 2706821 w 6095535"/>
              <a:gd name="connsiteY4" fmla="*/ 3390401 h 3424490"/>
              <a:gd name="connsiteX5" fmla="*/ 0 w 6095535"/>
              <a:gd name="connsiteY5" fmla="*/ 1180729 h 3424490"/>
              <a:gd name="connsiteX6" fmla="*/ 372863 w 6095535"/>
              <a:gd name="connsiteY6" fmla="*/ 0 h 3424490"/>
              <a:gd name="connsiteX0" fmla="*/ 372863 w 6095535"/>
              <a:gd name="connsiteY0" fmla="*/ 0 h 3402237"/>
              <a:gd name="connsiteX1" fmla="*/ 5752602 w 6095535"/>
              <a:gd name="connsiteY1" fmla="*/ 0 h 3402237"/>
              <a:gd name="connsiteX2" fmla="*/ 6089954 w 6095535"/>
              <a:gd name="connsiteY2" fmla="*/ 1154099 h 3402237"/>
              <a:gd name="connsiteX3" fmla="*/ 3312110 w 6095535"/>
              <a:gd name="connsiteY3" fmla="*/ 3390401 h 3402237"/>
              <a:gd name="connsiteX4" fmla="*/ 2706821 w 6095535"/>
              <a:gd name="connsiteY4" fmla="*/ 3390401 h 3402237"/>
              <a:gd name="connsiteX5" fmla="*/ 0 w 6095535"/>
              <a:gd name="connsiteY5" fmla="*/ 1180729 h 3402237"/>
              <a:gd name="connsiteX6" fmla="*/ 372863 w 6095535"/>
              <a:gd name="connsiteY6" fmla="*/ 0 h 3402237"/>
              <a:gd name="connsiteX0" fmla="*/ 346882 w 6096187"/>
              <a:gd name="connsiteY0" fmla="*/ 0 h 3402237"/>
              <a:gd name="connsiteX1" fmla="*/ 5753254 w 6096187"/>
              <a:gd name="connsiteY1" fmla="*/ 0 h 3402237"/>
              <a:gd name="connsiteX2" fmla="*/ 6090606 w 6096187"/>
              <a:gd name="connsiteY2" fmla="*/ 1154099 h 3402237"/>
              <a:gd name="connsiteX3" fmla="*/ 3312762 w 6096187"/>
              <a:gd name="connsiteY3" fmla="*/ 3390401 h 3402237"/>
              <a:gd name="connsiteX4" fmla="*/ 2707473 w 6096187"/>
              <a:gd name="connsiteY4" fmla="*/ 3390401 h 3402237"/>
              <a:gd name="connsiteX5" fmla="*/ 652 w 6096187"/>
              <a:gd name="connsiteY5" fmla="*/ 1180729 h 3402237"/>
              <a:gd name="connsiteX6" fmla="*/ 346882 w 6096187"/>
              <a:gd name="connsiteY6" fmla="*/ 0 h 3402237"/>
              <a:gd name="connsiteX0" fmla="*/ 346230 w 6095535"/>
              <a:gd name="connsiteY0" fmla="*/ 0 h 3402237"/>
              <a:gd name="connsiteX1" fmla="*/ 5752602 w 6095535"/>
              <a:gd name="connsiteY1" fmla="*/ 0 h 3402237"/>
              <a:gd name="connsiteX2" fmla="*/ 6089954 w 6095535"/>
              <a:gd name="connsiteY2" fmla="*/ 1154099 h 3402237"/>
              <a:gd name="connsiteX3" fmla="*/ 3312110 w 6095535"/>
              <a:gd name="connsiteY3" fmla="*/ 3390401 h 3402237"/>
              <a:gd name="connsiteX4" fmla="*/ 2706821 w 6095535"/>
              <a:gd name="connsiteY4" fmla="*/ 3390401 h 3402237"/>
              <a:gd name="connsiteX5" fmla="*/ 0 w 6095535"/>
              <a:gd name="connsiteY5" fmla="*/ 1180729 h 3402237"/>
              <a:gd name="connsiteX6" fmla="*/ 346230 w 6095535"/>
              <a:gd name="connsiteY6" fmla="*/ 0 h 34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535" h="3402237">
                <a:moveTo>
                  <a:pt x="346230" y="0"/>
                </a:moveTo>
                <a:lnTo>
                  <a:pt x="5752602" y="0"/>
                </a:lnTo>
                <a:cubicBezTo>
                  <a:pt x="6013014" y="281126"/>
                  <a:pt x="6122505" y="837462"/>
                  <a:pt x="6089954" y="1154099"/>
                </a:cubicBezTo>
                <a:cubicBezTo>
                  <a:pt x="6178730" y="2543260"/>
                  <a:pt x="4346164" y="3390401"/>
                  <a:pt x="3312110" y="3390401"/>
                </a:cubicBezTo>
                <a:cubicBezTo>
                  <a:pt x="2616157" y="3417033"/>
                  <a:pt x="3402774" y="3390401"/>
                  <a:pt x="2706821" y="3390401"/>
                </a:cubicBezTo>
                <a:cubicBezTo>
                  <a:pt x="1672767" y="3390401"/>
                  <a:pt x="0" y="2214783"/>
                  <a:pt x="0" y="1180729"/>
                </a:cubicBezTo>
                <a:cubicBezTo>
                  <a:pt x="5918" y="713172"/>
                  <a:pt x="-14794" y="609600"/>
                  <a:pt x="34623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algn="ctr">
              <a:defRPr lang="fr-F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dirty="0" smtClean="0"/>
              <a:t>Cliquez pour modifier le style </a:t>
            </a:r>
            <a:br>
              <a:rPr lang="fr-FR" noProof="0" dirty="0" smtClean="0"/>
            </a:br>
            <a:r>
              <a:rPr lang="fr-FR" noProof="0" dirty="0" smtClean="0"/>
              <a:t>du titre</a:t>
            </a:r>
            <a:endParaRPr lang="fr-FR" noProof="0" dirty="0"/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313884" y="5994383"/>
            <a:ext cx="1817956" cy="77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BVA </a:t>
            </a:r>
          </a:p>
          <a:p>
            <a:pPr eaLnBrk="1" hangingPunct="1"/>
            <a:r>
              <a:rPr lang="fr-FR" sz="1400" noProof="0" dirty="0" smtClean="0"/>
              <a:t>01 71 16 88 00</a:t>
            </a:r>
          </a:p>
          <a:p>
            <a:pPr eaLnBrk="1" hangingPunct="1"/>
            <a:r>
              <a:rPr lang="fr-FR" sz="1400" noProof="0" dirty="0" smtClean="0"/>
              <a:t>prenom.nom@bva.fr</a:t>
            </a:r>
          </a:p>
          <a:p>
            <a:pPr eaLnBrk="1" hangingPunct="1"/>
            <a:endParaRPr lang="fr-FR" sz="1400" noProof="0" dirty="0" smtClean="0"/>
          </a:p>
          <a:p>
            <a:pPr eaLnBrk="1" hangingPunct="1"/>
            <a:endParaRPr lang="fr-FR" noProof="0" dirty="0"/>
          </a:p>
        </p:txBody>
      </p:sp>
      <p:sp>
        <p:nvSpPr>
          <p:cNvPr id="30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5004048" y="5994383"/>
            <a:ext cx="2016223" cy="774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client</a:t>
            </a:r>
          </a:p>
          <a:p>
            <a:pPr eaLnBrk="1" hangingPunct="1"/>
            <a:r>
              <a:rPr lang="fr-FR" sz="1400" noProof="0" dirty="0" smtClean="0"/>
              <a:t>prenom.nom@client.fr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3131840" y="5994383"/>
            <a:ext cx="1817956" cy="77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BVA </a:t>
            </a:r>
          </a:p>
          <a:p>
            <a:pPr eaLnBrk="1" hangingPunct="1"/>
            <a:r>
              <a:rPr lang="fr-FR" sz="1400" noProof="0" dirty="0" smtClean="0"/>
              <a:t>01 71 16 88 00</a:t>
            </a:r>
          </a:p>
          <a:p>
            <a:pPr eaLnBrk="1" hangingPunct="1"/>
            <a:r>
              <a:rPr lang="fr-FR" sz="1400" noProof="0" dirty="0" smtClean="0"/>
              <a:t>prenom.nom@bva.fr</a:t>
            </a:r>
          </a:p>
          <a:p>
            <a:pPr eaLnBrk="1" hangingPunct="1"/>
            <a:endParaRPr lang="fr-FR" sz="1400" noProof="0" dirty="0" smtClean="0"/>
          </a:p>
          <a:p>
            <a:pPr eaLnBrk="1" hangingPunct="1"/>
            <a:endParaRPr lang="fr-FR" noProof="0" dirty="0"/>
          </a:p>
        </p:txBody>
      </p:sp>
      <p:sp>
        <p:nvSpPr>
          <p:cNvPr id="32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7029150" y="5994383"/>
            <a:ext cx="2016223" cy="774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/>
            </a:lvl2pPr>
          </a:lstStyle>
          <a:p>
            <a:pPr eaLnBrk="1" hangingPunct="1"/>
            <a:r>
              <a:rPr lang="fr-FR" sz="1600" b="1" noProof="0" dirty="0" smtClean="0"/>
              <a:t>Prénom Nom client</a:t>
            </a:r>
          </a:p>
          <a:p>
            <a:pPr eaLnBrk="1" hangingPunct="1"/>
            <a:r>
              <a:rPr lang="fr-FR" sz="1400" noProof="0" dirty="0" smtClean="0"/>
              <a:t>prenom.nom@client.fr</a:t>
            </a:r>
          </a:p>
        </p:txBody>
      </p:sp>
      <p:sp>
        <p:nvSpPr>
          <p:cNvPr id="24" name="TextBox 5"/>
          <p:cNvSpPr txBox="1">
            <a:spLocks noChangeArrowheads="1"/>
          </p:cNvSpPr>
          <p:nvPr userDrawn="1"/>
        </p:nvSpPr>
        <p:spPr bwMode="auto">
          <a:xfrm>
            <a:off x="3887787" y="464378"/>
            <a:ext cx="1368425" cy="11644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8522" b="18522"/>
            </a:stretch>
          </a:blip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r-FR" noProof="0" dirty="0">
              <a:solidFill>
                <a:srgbClr val="7F7F7F"/>
              </a:solidFill>
              <a:latin typeface="Trebuchet MS" pitchFamily="34" charset="0"/>
            </a:endParaRPr>
          </a:p>
        </p:txBody>
      </p:sp>
      <p:grpSp>
        <p:nvGrpSpPr>
          <p:cNvPr id="26" name="Group 13"/>
          <p:cNvGrpSpPr>
            <a:grpSpLocks/>
          </p:cNvGrpSpPr>
          <p:nvPr userDrawn="1"/>
        </p:nvGrpSpPr>
        <p:grpSpPr bwMode="auto">
          <a:xfrm>
            <a:off x="288019" y="5517232"/>
            <a:ext cx="867133" cy="905099"/>
            <a:chOff x="-3738563" y="-65088"/>
            <a:chExt cx="4503738" cy="4699001"/>
          </a:xfrm>
        </p:grpSpPr>
        <p:sp>
          <p:nvSpPr>
            <p:cNvPr id="27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3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4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5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6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7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7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/>
          <a:stretch/>
        </p:blipFill>
        <p:spPr bwMode="auto">
          <a:xfrm>
            <a:off x="-36512" y="0"/>
            <a:ext cx="4104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75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032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620713"/>
            <a:ext cx="8218487" cy="5545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8"/>
          <p:cNvSpPr>
            <a:spLocks/>
          </p:cNvSpPr>
          <p:nvPr userDrawn="1"/>
        </p:nvSpPr>
        <p:spPr bwMode="auto">
          <a:xfrm>
            <a:off x="19050" y="6237312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A162704A-49C0-438B-BD20-B810C5BB7585}" type="slidenum">
              <a:rPr lang="fr-FR" sz="1200">
                <a:solidFill>
                  <a:prstClr val="white"/>
                </a:solidFill>
              </a:rPr>
              <a:pPr algn="ctr"/>
              <a:t>‹N°›</a:t>
            </a:fld>
            <a:endParaRPr lang="fr-FR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61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e ligne - numero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>
            <a:spLocks noChangeArrowheads="1"/>
          </p:cNvSpPr>
          <p:nvPr userDrawn="1"/>
        </p:nvSpPr>
        <p:spPr bwMode="auto">
          <a:xfrm>
            <a:off x="323850" y="190499"/>
            <a:ext cx="1227247" cy="512763"/>
          </a:xfrm>
          <a:custGeom>
            <a:avLst/>
            <a:gdLst>
              <a:gd name="connsiteX0" fmla="*/ 217576 w 1189147"/>
              <a:gd name="connsiteY0" fmla="*/ 0 h 523875"/>
              <a:gd name="connsiteX1" fmla="*/ 1189147 w 1189147"/>
              <a:gd name="connsiteY1" fmla="*/ 1905 h 523875"/>
              <a:gd name="connsiteX2" fmla="*/ 897682 w 1189147"/>
              <a:gd name="connsiteY2" fmla="*/ 523875 h 523875"/>
              <a:gd name="connsiteX3" fmla="*/ 217576 w 1189147"/>
              <a:gd name="connsiteY3" fmla="*/ 523875 h 523875"/>
              <a:gd name="connsiteX4" fmla="*/ 0 w 1189147"/>
              <a:gd name="connsiteY4" fmla="*/ 306299 h 523875"/>
              <a:gd name="connsiteX5" fmla="*/ 0 w 1189147"/>
              <a:gd name="connsiteY5" fmla="*/ 217576 h 523875"/>
              <a:gd name="connsiteX6" fmla="*/ 217576 w 1189147"/>
              <a:gd name="connsiteY6" fmla="*/ 0 h 523875"/>
              <a:gd name="connsiteX0" fmla="*/ 217576 w 1189147"/>
              <a:gd name="connsiteY0" fmla="*/ 0 h 523875"/>
              <a:gd name="connsiteX1" fmla="*/ 1189147 w 1189147"/>
              <a:gd name="connsiteY1" fmla="*/ 1905 h 523875"/>
              <a:gd name="connsiteX2" fmla="*/ 1185337 w 1189147"/>
              <a:gd name="connsiteY2" fmla="*/ 523875 h 523875"/>
              <a:gd name="connsiteX3" fmla="*/ 217576 w 1189147"/>
              <a:gd name="connsiteY3" fmla="*/ 523875 h 523875"/>
              <a:gd name="connsiteX4" fmla="*/ 0 w 1189147"/>
              <a:gd name="connsiteY4" fmla="*/ 306299 h 523875"/>
              <a:gd name="connsiteX5" fmla="*/ 0 w 1189147"/>
              <a:gd name="connsiteY5" fmla="*/ 217576 h 523875"/>
              <a:gd name="connsiteX6" fmla="*/ 217576 w 1189147"/>
              <a:gd name="connsiteY6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9147" h="523875">
                <a:moveTo>
                  <a:pt x="217576" y="0"/>
                </a:moveTo>
                <a:lnTo>
                  <a:pt x="1189147" y="1905"/>
                </a:lnTo>
                <a:lnTo>
                  <a:pt x="1185337" y="523875"/>
                </a:lnTo>
                <a:lnTo>
                  <a:pt x="217576" y="523875"/>
                </a:lnTo>
                <a:cubicBezTo>
                  <a:pt x="97412" y="523875"/>
                  <a:pt x="0" y="426463"/>
                  <a:pt x="0" y="306299"/>
                </a:cubicBezTo>
                <a:lnTo>
                  <a:pt x="0" y="217576"/>
                </a:lnTo>
                <a:cubicBezTo>
                  <a:pt x="0" y="97412"/>
                  <a:pt x="97412" y="0"/>
                  <a:pt x="217576" y="0"/>
                </a:cubicBezTo>
                <a:close/>
              </a:path>
            </a:pathLst>
          </a:custGeom>
          <a:gradFill>
            <a:gsLst>
              <a:gs pos="91000">
                <a:srgbClr val="E63C14">
                  <a:alpha val="0"/>
                </a:srgbClr>
              </a:gs>
              <a:gs pos="48000">
                <a:srgbClr val="E63C1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ctr">
              <a:defRPr/>
            </a:pPr>
            <a:endParaRPr lang="fr-FR" sz="2000" b="0" noProof="0" dirty="0">
              <a:solidFill>
                <a:srgbClr val="404040"/>
              </a:solidFill>
              <a:latin typeface="+mj-lt"/>
              <a:cs typeface="Arial" charset="0"/>
            </a:endParaRPr>
          </a:p>
        </p:txBody>
      </p:sp>
      <p:grpSp>
        <p:nvGrpSpPr>
          <p:cNvPr id="4" name="Group 25"/>
          <p:cNvGrpSpPr>
            <a:grpSpLocks/>
          </p:cNvGrpSpPr>
          <p:nvPr userDrawn="1"/>
        </p:nvGrpSpPr>
        <p:grpSpPr bwMode="auto">
          <a:xfrm>
            <a:off x="179388" y="655638"/>
            <a:ext cx="190500" cy="169862"/>
            <a:chOff x="512657" y="6739096"/>
            <a:chExt cx="90633" cy="81024"/>
          </a:xfrm>
        </p:grpSpPr>
        <p:sp>
          <p:nvSpPr>
            <p:cNvPr id="5" name="Oval 4"/>
            <p:cNvSpPr/>
            <p:nvPr userDrawn="1"/>
          </p:nvSpPr>
          <p:spPr>
            <a:xfrm>
              <a:off x="553442" y="6739096"/>
              <a:ext cx="49848" cy="45434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512657" y="6791345"/>
              <a:ext cx="28700" cy="28775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</p:grp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6034" y="63500"/>
            <a:ext cx="666954" cy="7858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 smtClean="0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47813" y="260648"/>
            <a:ext cx="7272336" cy="384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>
              <a:defRPr lang="fr-FR" sz="2200" dirty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17500" y="1124744"/>
            <a:ext cx="8502650" cy="1378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265113" indent="-265113">
              <a:buClr>
                <a:schemeClr val="accent1"/>
              </a:buClr>
              <a:buSzPct val="150000"/>
              <a:buFont typeface="Arial" pitchFamily="34" charset="0"/>
              <a:buChar char="•"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47675" indent="-182563">
              <a:buSzPct val="135000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30238" indent="-182563">
              <a:buSzPct val="130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804863" indent="-174625"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87425" indent="-182563" defTabSz="804863"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 </a:t>
            </a:r>
          </a:p>
          <a:p>
            <a:pPr lvl="2"/>
            <a:r>
              <a:rPr lang="fr-FR" noProof="0" dirty="0" smtClean="0"/>
              <a:t>Troisième niveau 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 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59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e lig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>
            <a:spLocks noChangeArrowheads="1"/>
          </p:cNvSpPr>
          <p:nvPr userDrawn="1"/>
        </p:nvSpPr>
        <p:spPr bwMode="auto">
          <a:xfrm>
            <a:off x="323850" y="190499"/>
            <a:ext cx="395061" cy="525463"/>
          </a:xfrm>
          <a:custGeom>
            <a:avLst/>
            <a:gdLst/>
            <a:ahLst/>
            <a:cxnLst/>
            <a:rect l="l" t="t" r="r" b="b"/>
            <a:pathLst>
              <a:path w="356961" h="525463">
                <a:moveTo>
                  <a:pt x="217576" y="0"/>
                </a:moveTo>
                <a:lnTo>
                  <a:pt x="356961" y="274"/>
                </a:lnTo>
                <a:lnTo>
                  <a:pt x="356961" y="525463"/>
                </a:lnTo>
                <a:lnTo>
                  <a:pt x="217576" y="525463"/>
                </a:lnTo>
                <a:cubicBezTo>
                  <a:pt x="97412" y="525463"/>
                  <a:pt x="0" y="427756"/>
                  <a:pt x="0" y="307227"/>
                </a:cubicBezTo>
                <a:lnTo>
                  <a:pt x="0" y="218236"/>
                </a:lnTo>
                <a:cubicBezTo>
                  <a:pt x="0" y="97707"/>
                  <a:pt x="97412" y="0"/>
                  <a:pt x="217576" y="0"/>
                </a:cubicBezTo>
                <a:close/>
              </a:path>
            </a:pathLst>
          </a:custGeom>
          <a:gradFill>
            <a:gsLst>
              <a:gs pos="91000">
                <a:srgbClr val="E63C14">
                  <a:alpha val="0"/>
                </a:srgbClr>
              </a:gs>
              <a:gs pos="6000">
                <a:srgbClr val="E63C1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vl="0" algn="ctr"/>
            <a:endParaRPr lang="fr-FR" sz="2000" b="1" noProof="0" dirty="0">
              <a:solidFill>
                <a:srgbClr val="404040"/>
              </a:solidFill>
              <a:latin typeface="+mj-lt"/>
              <a:cs typeface="Arial" charset="0"/>
            </a:endParaRPr>
          </a:p>
        </p:txBody>
      </p:sp>
      <p:grpSp>
        <p:nvGrpSpPr>
          <p:cNvPr id="4" name="Group 25"/>
          <p:cNvGrpSpPr>
            <a:grpSpLocks/>
          </p:cNvGrpSpPr>
          <p:nvPr userDrawn="1"/>
        </p:nvGrpSpPr>
        <p:grpSpPr bwMode="auto">
          <a:xfrm>
            <a:off x="179388" y="655638"/>
            <a:ext cx="190500" cy="169862"/>
            <a:chOff x="512657" y="6739096"/>
            <a:chExt cx="90633" cy="81024"/>
          </a:xfrm>
        </p:grpSpPr>
        <p:sp>
          <p:nvSpPr>
            <p:cNvPr id="5" name="Oval 4"/>
            <p:cNvSpPr/>
            <p:nvPr userDrawn="1"/>
          </p:nvSpPr>
          <p:spPr>
            <a:xfrm>
              <a:off x="553442" y="6739096"/>
              <a:ext cx="49848" cy="45434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512657" y="6791345"/>
              <a:ext cx="28700" cy="28775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85812" y="260648"/>
            <a:ext cx="8034338" cy="3842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200">
                <a:solidFill>
                  <a:srgbClr val="E63C14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17500" y="1042049"/>
            <a:ext cx="8502650" cy="1378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265113" indent="-265113">
              <a:buClr>
                <a:schemeClr val="accent1"/>
              </a:buClr>
              <a:buSzPct val="150000"/>
              <a:buFont typeface="Arial" pitchFamily="34" charset="0"/>
              <a:buChar char="•"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47675" indent="-182563">
              <a:buSzPct val="135000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30238" indent="-182563">
              <a:buSzPct val="130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804863" indent="-174625"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87425" indent="-182563" defTabSz="804863"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 </a:t>
            </a:r>
          </a:p>
          <a:p>
            <a:pPr lvl="2"/>
            <a:r>
              <a:rPr lang="fr-FR" noProof="0" dirty="0" smtClean="0"/>
              <a:t>Troisième niveau 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 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683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e lig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>
            <a:spLocks noChangeArrowheads="1"/>
          </p:cNvSpPr>
          <p:nvPr userDrawn="1"/>
        </p:nvSpPr>
        <p:spPr bwMode="auto">
          <a:xfrm>
            <a:off x="323850" y="190499"/>
            <a:ext cx="395061" cy="525463"/>
          </a:xfrm>
          <a:custGeom>
            <a:avLst/>
            <a:gdLst/>
            <a:ahLst/>
            <a:cxnLst/>
            <a:rect l="l" t="t" r="r" b="b"/>
            <a:pathLst>
              <a:path w="356961" h="525463">
                <a:moveTo>
                  <a:pt x="217576" y="0"/>
                </a:moveTo>
                <a:lnTo>
                  <a:pt x="356961" y="274"/>
                </a:lnTo>
                <a:lnTo>
                  <a:pt x="356961" y="525463"/>
                </a:lnTo>
                <a:lnTo>
                  <a:pt x="217576" y="525463"/>
                </a:lnTo>
                <a:cubicBezTo>
                  <a:pt x="97412" y="525463"/>
                  <a:pt x="0" y="427756"/>
                  <a:pt x="0" y="307227"/>
                </a:cubicBezTo>
                <a:lnTo>
                  <a:pt x="0" y="218236"/>
                </a:lnTo>
                <a:cubicBezTo>
                  <a:pt x="0" y="97707"/>
                  <a:pt x="97412" y="0"/>
                  <a:pt x="217576" y="0"/>
                </a:cubicBezTo>
                <a:close/>
              </a:path>
            </a:pathLst>
          </a:custGeom>
          <a:gradFill>
            <a:gsLst>
              <a:gs pos="91000">
                <a:srgbClr val="E63C14">
                  <a:alpha val="0"/>
                </a:srgbClr>
              </a:gs>
              <a:gs pos="6000">
                <a:srgbClr val="E63C1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vl="0" algn="ctr"/>
            <a:endParaRPr lang="fr-FR" sz="2000" b="1" noProof="0" dirty="0">
              <a:solidFill>
                <a:srgbClr val="404040"/>
              </a:solidFill>
              <a:latin typeface="+mj-lt"/>
              <a:cs typeface="Arial" charset="0"/>
            </a:endParaRPr>
          </a:p>
        </p:txBody>
      </p:sp>
      <p:grpSp>
        <p:nvGrpSpPr>
          <p:cNvPr id="4" name="Group 25"/>
          <p:cNvGrpSpPr>
            <a:grpSpLocks/>
          </p:cNvGrpSpPr>
          <p:nvPr userDrawn="1"/>
        </p:nvGrpSpPr>
        <p:grpSpPr bwMode="auto">
          <a:xfrm>
            <a:off x="179388" y="655638"/>
            <a:ext cx="190500" cy="169862"/>
            <a:chOff x="512657" y="6739096"/>
            <a:chExt cx="90633" cy="81024"/>
          </a:xfrm>
        </p:grpSpPr>
        <p:sp>
          <p:nvSpPr>
            <p:cNvPr id="5" name="Oval 4"/>
            <p:cNvSpPr/>
            <p:nvPr userDrawn="1"/>
          </p:nvSpPr>
          <p:spPr>
            <a:xfrm>
              <a:off x="553442" y="6739096"/>
              <a:ext cx="49848" cy="45434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512657" y="6791345"/>
              <a:ext cx="28700" cy="28775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85812" y="260648"/>
            <a:ext cx="8034338" cy="3842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200">
                <a:solidFill>
                  <a:srgbClr val="E63C14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17500" y="980728"/>
            <a:ext cx="8502650" cy="9848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5113" indent="-265113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47675" indent="-182563" algn="just">
              <a:lnSpc>
                <a:spcPct val="100000"/>
              </a:lnSpc>
              <a:spcBef>
                <a:spcPts val="0"/>
              </a:spcBef>
              <a:buSzPct val="135000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30238" indent="-182563" algn="just">
              <a:lnSpc>
                <a:spcPct val="1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804863" indent="-174625" algn="just">
              <a:lnSpc>
                <a:spcPct val="100000"/>
              </a:lnSpc>
              <a:spcBef>
                <a:spcPts val="0"/>
              </a:spcBef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87425" indent="-182563" algn="just" defTabSz="80486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 </a:t>
            </a:r>
          </a:p>
          <a:p>
            <a:pPr lvl="2"/>
            <a:r>
              <a:rPr lang="fr-FR" noProof="0" dirty="0" smtClean="0"/>
              <a:t>Troisième niveau 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 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100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ux lignes  - numero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241300" y="1017588"/>
            <a:ext cx="192088" cy="171450"/>
            <a:chOff x="512657" y="6739096"/>
            <a:chExt cx="90633" cy="81024"/>
          </a:xfrm>
        </p:grpSpPr>
        <p:sp>
          <p:nvSpPr>
            <p:cNvPr id="4" name="Oval 3"/>
            <p:cNvSpPr/>
            <p:nvPr userDrawn="1"/>
          </p:nvSpPr>
          <p:spPr>
            <a:xfrm>
              <a:off x="553854" y="6739096"/>
              <a:ext cx="49436" cy="45763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512657" y="6791612"/>
              <a:ext cx="28463" cy="28508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</p:grpSp>
      <p:sp>
        <p:nvSpPr>
          <p:cNvPr id="6" name="Rounded Rectangle 27"/>
          <p:cNvSpPr>
            <a:spLocks noChangeArrowheads="1"/>
          </p:cNvSpPr>
          <p:nvPr userDrawn="1"/>
        </p:nvSpPr>
        <p:spPr bwMode="auto">
          <a:xfrm>
            <a:off x="323850" y="190594"/>
            <a:ext cx="1222693" cy="861920"/>
          </a:xfrm>
          <a:custGeom>
            <a:avLst/>
            <a:gdLst>
              <a:gd name="connsiteX0" fmla="*/ 343506 w 1182688"/>
              <a:gd name="connsiteY0" fmla="*/ 0 h 827088"/>
              <a:gd name="connsiteX1" fmla="*/ 1182688 w 1182688"/>
              <a:gd name="connsiteY1" fmla="*/ 0 h 827088"/>
              <a:gd name="connsiteX2" fmla="*/ 896938 w 1182688"/>
              <a:gd name="connsiteY2" fmla="*/ 827088 h 827088"/>
              <a:gd name="connsiteX3" fmla="*/ 343506 w 1182688"/>
              <a:gd name="connsiteY3" fmla="*/ 827088 h 827088"/>
              <a:gd name="connsiteX4" fmla="*/ 0 w 1182688"/>
              <a:gd name="connsiteY4" fmla="*/ 483582 h 827088"/>
              <a:gd name="connsiteX5" fmla="*/ 0 w 1182688"/>
              <a:gd name="connsiteY5" fmla="*/ 343506 h 827088"/>
              <a:gd name="connsiteX6" fmla="*/ 343506 w 1182688"/>
              <a:gd name="connsiteY6" fmla="*/ 0 h 827088"/>
              <a:gd name="connsiteX0" fmla="*/ 343506 w 1184593"/>
              <a:gd name="connsiteY0" fmla="*/ 0 h 827088"/>
              <a:gd name="connsiteX1" fmla="*/ 1182688 w 1184593"/>
              <a:gd name="connsiteY1" fmla="*/ 0 h 827088"/>
              <a:gd name="connsiteX2" fmla="*/ 1184593 w 1184593"/>
              <a:gd name="connsiteY2" fmla="*/ 827088 h 827088"/>
              <a:gd name="connsiteX3" fmla="*/ 343506 w 1184593"/>
              <a:gd name="connsiteY3" fmla="*/ 827088 h 827088"/>
              <a:gd name="connsiteX4" fmla="*/ 0 w 1184593"/>
              <a:gd name="connsiteY4" fmla="*/ 483582 h 827088"/>
              <a:gd name="connsiteX5" fmla="*/ 0 w 1184593"/>
              <a:gd name="connsiteY5" fmla="*/ 343506 h 827088"/>
              <a:gd name="connsiteX6" fmla="*/ 343506 w 1184593"/>
              <a:gd name="connsiteY6" fmla="*/ 0 h 827088"/>
              <a:gd name="connsiteX0" fmla="*/ 343506 w 1184593"/>
              <a:gd name="connsiteY0" fmla="*/ 0 h 827088"/>
              <a:gd name="connsiteX1" fmla="*/ 1184593 w 1184593"/>
              <a:gd name="connsiteY1" fmla="*/ 0 h 827088"/>
              <a:gd name="connsiteX2" fmla="*/ 1184593 w 1184593"/>
              <a:gd name="connsiteY2" fmla="*/ 827088 h 827088"/>
              <a:gd name="connsiteX3" fmla="*/ 343506 w 1184593"/>
              <a:gd name="connsiteY3" fmla="*/ 827088 h 827088"/>
              <a:gd name="connsiteX4" fmla="*/ 0 w 1184593"/>
              <a:gd name="connsiteY4" fmla="*/ 483582 h 827088"/>
              <a:gd name="connsiteX5" fmla="*/ 0 w 1184593"/>
              <a:gd name="connsiteY5" fmla="*/ 343506 h 827088"/>
              <a:gd name="connsiteX6" fmla="*/ 343506 w 1184593"/>
              <a:gd name="connsiteY6" fmla="*/ 0 h 8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593" h="827088">
                <a:moveTo>
                  <a:pt x="343506" y="0"/>
                </a:moveTo>
                <a:lnTo>
                  <a:pt x="1184593" y="0"/>
                </a:lnTo>
                <a:lnTo>
                  <a:pt x="1184593" y="827088"/>
                </a:lnTo>
                <a:lnTo>
                  <a:pt x="343506" y="827088"/>
                </a:lnTo>
                <a:cubicBezTo>
                  <a:pt x="153793" y="827088"/>
                  <a:pt x="0" y="673295"/>
                  <a:pt x="0" y="483582"/>
                </a:cubicBezTo>
                <a:lnTo>
                  <a:pt x="0" y="343506"/>
                </a:lnTo>
                <a:cubicBezTo>
                  <a:pt x="0" y="153793"/>
                  <a:pt x="153793" y="0"/>
                  <a:pt x="343506" y="0"/>
                </a:cubicBezTo>
                <a:close/>
              </a:path>
            </a:pathLst>
          </a:custGeom>
          <a:gradFill>
            <a:gsLst>
              <a:gs pos="91000">
                <a:srgbClr val="E63C14">
                  <a:alpha val="0"/>
                </a:srgbClr>
              </a:gs>
              <a:gs pos="48000">
                <a:srgbClr val="E63C1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lvl="0" algn="ctr"/>
            <a:endParaRPr lang="fr-FR" sz="2000" b="0" noProof="0" dirty="0">
              <a:solidFill>
                <a:srgbClr val="404040"/>
              </a:solidFill>
              <a:latin typeface="+mj-lt"/>
              <a:cs typeface="Arial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6542" y="260648"/>
            <a:ext cx="7273607" cy="3842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200">
                <a:solidFill>
                  <a:srgbClr val="E63C14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31001" y="622973"/>
            <a:ext cx="7289149" cy="4616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pour modifier le style 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6034" y="174719"/>
            <a:ext cx="666954" cy="84296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2800" b="1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lang="fr-FR" noProof="0" dirty="0" smtClean="0"/>
              <a:t>N°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17500" y="1268413"/>
            <a:ext cx="8502650" cy="1378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265113" indent="-265113">
              <a:buClr>
                <a:schemeClr val="accent1"/>
              </a:buClr>
              <a:buSzPct val="150000"/>
              <a:buFont typeface="Arial" pitchFamily="34" charset="0"/>
              <a:buChar char="•"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47675" indent="-182563">
              <a:buSzPct val="135000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30238" indent="-182563">
              <a:buSzPct val="130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804863" indent="-174625"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87425" indent="-182563" defTabSz="804863"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 </a:t>
            </a:r>
          </a:p>
          <a:p>
            <a:pPr lvl="2"/>
            <a:r>
              <a:rPr lang="fr-FR" noProof="0" dirty="0" smtClean="0"/>
              <a:t>Troisième niveau 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 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04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ux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241300" y="1017588"/>
            <a:ext cx="192088" cy="171450"/>
            <a:chOff x="512657" y="6739096"/>
            <a:chExt cx="90633" cy="81024"/>
          </a:xfrm>
        </p:grpSpPr>
        <p:sp>
          <p:nvSpPr>
            <p:cNvPr id="4" name="Oval 3"/>
            <p:cNvSpPr/>
            <p:nvPr userDrawn="1"/>
          </p:nvSpPr>
          <p:spPr>
            <a:xfrm>
              <a:off x="553854" y="6739096"/>
              <a:ext cx="49436" cy="45763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512657" y="6791612"/>
              <a:ext cx="28463" cy="28508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</p:grpSp>
      <p:sp>
        <p:nvSpPr>
          <p:cNvPr id="6" name="Rounded Rectangle 27"/>
          <p:cNvSpPr>
            <a:spLocks noChangeArrowheads="1"/>
          </p:cNvSpPr>
          <p:nvPr userDrawn="1"/>
        </p:nvSpPr>
        <p:spPr bwMode="auto">
          <a:xfrm>
            <a:off x="323850" y="190594"/>
            <a:ext cx="395061" cy="861920"/>
          </a:xfrm>
          <a:custGeom>
            <a:avLst/>
            <a:gdLst/>
            <a:ahLst/>
            <a:cxnLst/>
            <a:rect l="l" t="t" r="r" b="b"/>
            <a:pathLst>
              <a:path w="356961" h="861920">
                <a:moveTo>
                  <a:pt x="343506" y="0"/>
                </a:moveTo>
                <a:lnTo>
                  <a:pt x="356961" y="0"/>
                </a:lnTo>
                <a:lnTo>
                  <a:pt x="356961" y="861920"/>
                </a:lnTo>
                <a:lnTo>
                  <a:pt x="343506" y="861920"/>
                </a:lnTo>
                <a:cubicBezTo>
                  <a:pt x="153793" y="861920"/>
                  <a:pt x="0" y="701650"/>
                  <a:pt x="0" y="503948"/>
                </a:cubicBezTo>
                <a:lnTo>
                  <a:pt x="0" y="357972"/>
                </a:lnTo>
                <a:cubicBezTo>
                  <a:pt x="0" y="160270"/>
                  <a:pt x="153793" y="0"/>
                  <a:pt x="343506" y="0"/>
                </a:cubicBezTo>
                <a:close/>
              </a:path>
            </a:pathLst>
          </a:custGeom>
          <a:gradFill>
            <a:gsLst>
              <a:gs pos="91000">
                <a:srgbClr val="E63C14">
                  <a:alpha val="0"/>
                </a:srgbClr>
              </a:gs>
              <a:gs pos="6000">
                <a:srgbClr val="E63C1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vl="0" algn="ctr"/>
            <a:endParaRPr lang="fr-FR" sz="2000" b="1" noProof="0" dirty="0">
              <a:solidFill>
                <a:srgbClr val="404040"/>
              </a:solidFill>
              <a:latin typeface="+mj-lt"/>
              <a:cs typeface="Arial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85812" y="260648"/>
            <a:ext cx="8034338" cy="3842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200">
                <a:solidFill>
                  <a:srgbClr val="E63C14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70271" y="622973"/>
            <a:ext cx="8049879" cy="4616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pour modifier le style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17500" y="1268413"/>
            <a:ext cx="8502650" cy="1378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265113" indent="-265113">
              <a:buClr>
                <a:schemeClr val="accent1"/>
              </a:buClr>
              <a:buSzPct val="150000"/>
              <a:buFont typeface="Arial" pitchFamily="34" charset="0"/>
              <a:buChar char="•"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47675" indent="-182563">
              <a:buSzPct val="135000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30238" indent="-182563">
              <a:buSzPct val="130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804863" indent="-174625"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87425" indent="-182563" defTabSz="804863"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 </a:t>
            </a:r>
          </a:p>
          <a:p>
            <a:pPr lvl="2"/>
            <a:r>
              <a:rPr lang="fr-FR" noProof="0" dirty="0" smtClean="0"/>
              <a:t>Troisième niveau 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 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429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rois lignes - numero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241300" y="1017588"/>
            <a:ext cx="192088" cy="171450"/>
            <a:chOff x="512657" y="6739096"/>
            <a:chExt cx="90633" cy="81024"/>
          </a:xfrm>
        </p:grpSpPr>
        <p:sp>
          <p:nvSpPr>
            <p:cNvPr id="4" name="Oval 3"/>
            <p:cNvSpPr/>
            <p:nvPr userDrawn="1"/>
          </p:nvSpPr>
          <p:spPr>
            <a:xfrm>
              <a:off x="553854" y="6739096"/>
              <a:ext cx="49436" cy="45763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512657" y="6791612"/>
              <a:ext cx="28463" cy="28508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</p:grpSp>
      <p:sp>
        <p:nvSpPr>
          <p:cNvPr id="6" name="Rounded Rectangle 27"/>
          <p:cNvSpPr>
            <a:spLocks noChangeArrowheads="1"/>
          </p:cNvSpPr>
          <p:nvPr userDrawn="1"/>
        </p:nvSpPr>
        <p:spPr bwMode="auto">
          <a:xfrm>
            <a:off x="323850" y="190594"/>
            <a:ext cx="1222693" cy="861920"/>
          </a:xfrm>
          <a:custGeom>
            <a:avLst/>
            <a:gdLst>
              <a:gd name="connsiteX0" fmla="*/ 343506 w 1182688"/>
              <a:gd name="connsiteY0" fmla="*/ 0 h 827088"/>
              <a:gd name="connsiteX1" fmla="*/ 1182688 w 1182688"/>
              <a:gd name="connsiteY1" fmla="*/ 0 h 827088"/>
              <a:gd name="connsiteX2" fmla="*/ 896938 w 1182688"/>
              <a:gd name="connsiteY2" fmla="*/ 827088 h 827088"/>
              <a:gd name="connsiteX3" fmla="*/ 343506 w 1182688"/>
              <a:gd name="connsiteY3" fmla="*/ 827088 h 827088"/>
              <a:gd name="connsiteX4" fmla="*/ 0 w 1182688"/>
              <a:gd name="connsiteY4" fmla="*/ 483582 h 827088"/>
              <a:gd name="connsiteX5" fmla="*/ 0 w 1182688"/>
              <a:gd name="connsiteY5" fmla="*/ 343506 h 827088"/>
              <a:gd name="connsiteX6" fmla="*/ 343506 w 1182688"/>
              <a:gd name="connsiteY6" fmla="*/ 0 h 827088"/>
              <a:gd name="connsiteX0" fmla="*/ 343506 w 1184593"/>
              <a:gd name="connsiteY0" fmla="*/ 0 h 827088"/>
              <a:gd name="connsiteX1" fmla="*/ 1182688 w 1184593"/>
              <a:gd name="connsiteY1" fmla="*/ 0 h 827088"/>
              <a:gd name="connsiteX2" fmla="*/ 1184593 w 1184593"/>
              <a:gd name="connsiteY2" fmla="*/ 827088 h 827088"/>
              <a:gd name="connsiteX3" fmla="*/ 343506 w 1184593"/>
              <a:gd name="connsiteY3" fmla="*/ 827088 h 827088"/>
              <a:gd name="connsiteX4" fmla="*/ 0 w 1184593"/>
              <a:gd name="connsiteY4" fmla="*/ 483582 h 827088"/>
              <a:gd name="connsiteX5" fmla="*/ 0 w 1184593"/>
              <a:gd name="connsiteY5" fmla="*/ 343506 h 827088"/>
              <a:gd name="connsiteX6" fmla="*/ 343506 w 1184593"/>
              <a:gd name="connsiteY6" fmla="*/ 0 h 827088"/>
              <a:gd name="connsiteX0" fmla="*/ 343506 w 1184593"/>
              <a:gd name="connsiteY0" fmla="*/ 0 h 827088"/>
              <a:gd name="connsiteX1" fmla="*/ 1184593 w 1184593"/>
              <a:gd name="connsiteY1" fmla="*/ 0 h 827088"/>
              <a:gd name="connsiteX2" fmla="*/ 1184593 w 1184593"/>
              <a:gd name="connsiteY2" fmla="*/ 827088 h 827088"/>
              <a:gd name="connsiteX3" fmla="*/ 343506 w 1184593"/>
              <a:gd name="connsiteY3" fmla="*/ 827088 h 827088"/>
              <a:gd name="connsiteX4" fmla="*/ 0 w 1184593"/>
              <a:gd name="connsiteY4" fmla="*/ 483582 h 827088"/>
              <a:gd name="connsiteX5" fmla="*/ 0 w 1184593"/>
              <a:gd name="connsiteY5" fmla="*/ 343506 h 827088"/>
              <a:gd name="connsiteX6" fmla="*/ 343506 w 1184593"/>
              <a:gd name="connsiteY6" fmla="*/ 0 h 8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593" h="827088">
                <a:moveTo>
                  <a:pt x="343506" y="0"/>
                </a:moveTo>
                <a:lnTo>
                  <a:pt x="1184593" y="0"/>
                </a:lnTo>
                <a:lnTo>
                  <a:pt x="1184593" y="827088"/>
                </a:lnTo>
                <a:lnTo>
                  <a:pt x="343506" y="827088"/>
                </a:lnTo>
                <a:cubicBezTo>
                  <a:pt x="153793" y="827088"/>
                  <a:pt x="0" y="673295"/>
                  <a:pt x="0" y="483582"/>
                </a:cubicBezTo>
                <a:lnTo>
                  <a:pt x="0" y="343506"/>
                </a:lnTo>
                <a:cubicBezTo>
                  <a:pt x="0" y="153793"/>
                  <a:pt x="153793" y="0"/>
                  <a:pt x="343506" y="0"/>
                </a:cubicBezTo>
                <a:close/>
              </a:path>
            </a:pathLst>
          </a:custGeom>
          <a:gradFill>
            <a:gsLst>
              <a:gs pos="91000">
                <a:srgbClr val="E63C14">
                  <a:alpha val="0"/>
                </a:srgbClr>
              </a:gs>
              <a:gs pos="48000">
                <a:srgbClr val="E63C1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lvl="0" algn="ctr"/>
            <a:endParaRPr lang="fr-FR" sz="2000" b="0" noProof="0" dirty="0">
              <a:solidFill>
                <a:srgbClr val="404040"/>
              </a:solidFill>
              <a:latin typeface="+mj-lt"/>
              <a:cs typeface="Arial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546542" y="190594"/>
            <a:ext cx="7273607" cy="8519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200">
                <a:solidFill>
                  <a:srgbClr val="E63C14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noProof="0" dirty="0" smtClean="0"/>
              <a:t>Cliquez pour </a:t>
            </a:r>
            <a:br>
              <a:rPr lang="fr-FR" noProof="0" dirty="0" smtClean="0"/>
            </a:br>
            <a:r>
              <a:rPr lang="fr-FR" noProof="0" dirty="0" smtClean="0"/>
              <a:t>modifier le </a:t>
            </a:r>
            <a:br>
              <a:rPr lang="fr-FR" noProof="0" dirty="0" smtClean="0"/>
            </a:br>
            <a:r>
              <a:rPr lang="fr-FR" noProof="0" dirty="0" smtClean="0"/>
              <a:t>style du titre</a:t>
            </a:r>
            <a:endParaRPr lang="fr-FR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6034" y="174719"/>
            <a:ext cx="666954" cy="84296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 sz="2800" b="1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lang="fr-FR" noProof="0" dirty="0" smtClean="0"/>
              <a:t>N°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17500" y="1268413"/>
            <a:ext cx="8502650" cy="1378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265113" indent="-265113">
              <a:buClr>
                <a:schemeClr val="accent1"/>
              </a:buClr>
              <a:buSzPct val="150000"/>
              <a:buFont typeface="Arial" pitchFamily="34" charset="0"/>
              <a:buChar char="•"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47675" indent="-182563">
              <a:buSzPct val="135000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30238" indent="-182563">
              <a:buSzPct val="130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804863" indent="-174625"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87425" indent="-182563" defTabSz="804863"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 </a:t>
            </a:r>
          </a:p>
          <a:p>
            <a:pPr lvl="2"/>
            <a:r>
              <a:rPr lang="fr-FR" noProof="0" dirty="0" smtClean="0"/>
              <a:t>Troisième niveau 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 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7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rois lig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241300" y="1017588"/>
            <a:ext cx="192088" cy="171450"/>
            <a:chOff x="512657" y="6739096"/>
            <a:chExt cx="90633" cy="81024"/>
          </a:xfrm>
        </p:grpSpPr>
        <p:sp>
          <p:nvSpPr>
            <p:cNvPr id="4" name="Oval 3"/>
            <p:cNvSpPr/>
            <p:nvPr userDrawn="1"/>
          </p:nvSpPr>
          <p:spPr>
            <a:xfrm>
              <a:off x="553854" y="6739096"/>
              <a:ext cx="49436" cy="45763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512657" y="6791612"/>
              <a:ext cx="28463" cy="28508"/>
            </a:xfrm>
            <a:prstGeom prst="ellipse">
              <a:avLst/>
            </a:prstGeom>
            <a:solidFill>
              <a:srgbClr val="E6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noProof="0" dirty="0">
                <a:latin typeface="+mj-lt"/>
              </a:endParaRPr>
            </a:p>
          </p:txBody>
        </p:sp>
      </p:grpSp>
      <p:sp>
        <p:nvSpPr>
          <p:cNvPr id="6" name="Rounded Rectangle 27"/>
          <p:cNvSpPr>
            <a:spLocks noChangeArrowheads="1"/>
          </p:cNvSpPr>
          <p:nvPr userDrawn="1"/>
        </p:nvSpPr>
        <p:spPr bwMode="auto">
          <a:xfrm>
            <a:off x="323850" y="190594"/>
            <a:ext cx="395061" cy="861920"/>
          </a:xfrm>
          <a:custGeom>
            <a:avLst/>
            <a:gdLst/>
            <a:ahLst/>
            <a:cxnLst/>
            <a:rect l="l" t="t" r="r" b="b"/>
            <a:pathLst>
              <a:path w="356961" h="861920">
                <a:moveTo>
                  <a:pt x="343506" y="0"/>
                </a:moveTo>
                <a:lnTo>
                  <a:pt x="356961" y="0"/>
                </a:lnTo>
                <a:lnTo>
                  <a:pt x="356961" y="861920"/>
                </a:lnTo>
                <a:lnTo>
                  <a:pt x="343506" y="861920"/>
                </a:lnTo>
                <a:cubicBezTo>
                  <a:pt x="153793" y="861920"/>
                  <a:pt x="0" y="701650"/>
                  <a:pt x="0" y="503948"/>
                </a:cubicBezTo>
                <a:lnTo>
                  <a:pt x="0" y="357972"/>
                </a:lnTo>
                <a:cubicBezTo>
                  <a:pt x="0" y="160270"/>
                  <a:pt x="153793" y="0"/>
                  <a:pt x="343506" y="0"/>
                </a:cubicBezTo>
                <a:close/>
              </a:path>
            </a:pathLst>
          </a:custGeom>
          <a:gradFill>
            <a:gsLst>
              <a:gs pos="91000">
                <a:srgbClr val="E63C14">
                  <a:alpha val="0"/>
                </a:srgbClr>
              </a:gs>
              <a:gs pos="6000">
                <a:srgbClr val="E63C14"/>
              </a:gs>
            </a:gsLst>
            <a:lin ang="0" scaled="1"/>
          </a:gradFill>
          <a:ln w="25400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lvl="0" algn="ctr"/>
            <a:endParaRPr lang="fr-FR" sz="2000" b="1" noProof="0" dirty="0">
              <a:solidFill>
                <a:srgbClr val="404040"/>
              </a:solidFill>
              <a:latin typeface="+mj-lt"/>
              <a:cs typeface="Arial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755576" y="190594"/>
            <a:ext cx="8064574" cy="8519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200">
                <a:solidFill>
                  <a:srgbClr val="E63C14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noProof="0" dirty="0" smtClean="0"/>
              <a:t>Cliquez pour </a:t>
            </a:r>
            <a:br>
              <a:rPr lang="fr-FR" noProof="0" dirty="0" smtClean="0"/>
            </a:br>
            <a:r>
              <a:rPr lang="fr-FR" noProof="0" dirty="0" smtClean="0"/>
              <a:t>modifier le </a:t>
            </a:r>
            <a:br>
              <a:rPr lang="fr-FR" noProof="0" dirty="0" smtClean="0"/>
            </a:br>
            <a:r>
              <a:rPr lang="fr-FR" noProof="0" dirty="0" smtClean="0"/>
              <a:t>style du titre</a:t>
            </a:r>
            <a:endParaRPr lang="fr-FR" noProof="0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17500" y="1268413"/>
            <a:ext cx="8502650" cy="1378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265113" indent="-265113">
              <a:buClr>
                <a:schemeClr val="accent1"/>
              </a:buClr>
              <a:buSzPct val="150000"/>
              <a:buFont typeface="Arial" pitchFamily="34" charset="0"/>
              <a:buChar char="•"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47675" indent="-182563">
              <a:buSzPct val="135000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30238" indent="-182563">
              <a:buSzPct val="130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804863" indent="-174625"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87425" indent="-182563" defTabSz="804863"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noProof="0" dirty="0" smtClean="0"/>
              <a:t>Premier niveau de texte</a:t>
            </a:r>
          </a:p>
          <a:p>
            <a:pPr lvl="1"/>
            <a:r>
              <a:rPr lang="fr-FR" noProof="0" dirty="0" smtClean="0"/>
              <a:t>Deuxième niveau </a:t>
            </a:r>
          </a:p>
          <a:p>
            <a:pPr lvl="2"/>
            <a:r>
              <a:rPr lang="fr-FR" noProof="0" dirty="0" smtClean="0"/>
              <a:t>Troisième niveau 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 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970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fficience Partner\06_Clients\BVA\bull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22425" y="1025525"/>
            <a:ext cx="59944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2268538" y="1025525"/>
            <a:ext cx="4608512" cy="42756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 dirty="0" smtClean="0"/>
              <a:t>Insérer titre</a:t>
            </a:r>
          </a:p>
        </p:txBody>
      </p:sp>
    </p:spTree>
    <p:extLst>
      <p:ext uri="{BB962C8B-B14F-4D97-AF65-F5344CB8AC3E}">
        <p14:creationId xmlns:p14="http://schemas.microsoft.com/office/powerpoint/2010/main" val="40351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buClr>
                <a:schemeClr val="hlink"/>
              </a:buClr>
              <a:buFont typeface="Wingdings" pitchFamily="2" charset="2"/>
              <a:buChar char="Ø"/>
            </a:pPr>
            <a:endParaRPr lang="fr-FR" noProof="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7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125413" y="6324600"/>
            <a:ext cx="508636" cy="421195"/>
            <a:chOff x="151606" y="5649756"/>
            <a:chExt cx="754063" cy="625632"/>
          </a:xfrm>
        </p:grpSpPr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151606" y="5659256"/>
              <a:ext cx="753120" cy="616938"/>
            </a:xfrm>
            <a:custGeom>
              <a:avLst/>
              <a:gdLst>
                <a:gd name="T0" fmla="*/ 2147483647 w 201"/>
                <a:gd name="T1" fmla="*/ 2147483647 h 164"/>
                <a:gd name="T2" fmla="*/ 2147483647 w 201"/>
                <a:gd name="T3" fmla="*/ 2147483647 h 164"/>
                <a:gd name="T4" fmla="*/ 0 w 201"/>
                <a:gd name="T5" fmla="*/ 2147483647 h 164"/>
                <a:gd name="T6" fmla="*/ 2147483647 w 201"/>
                <a:gd name="T7" fmla="*/ 0 h 164"/>
                <a:gd name="T8" fmla="*/ 2147483647 w 201"/>
                <a:gd name="T9" fmla="*/ 2147483647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164">
                  <a:moveTo>
                    <a:pt x="201" y="82"/>
                  </a:moveTo>
                  <a:cubicBezTo>
                    <a:pt x="201" y="143"/>
                    <a:pt x="156" y="164"/>
                    <a:pt x="101" y="164"/>
                  </a:cubicBezTo>
                  <a:cubicBezTo>
                    <a:pt x="45" y="164"/>
                    <a:pt x="0" y="145"/>
                    <a:pt x="0" y="82"/>
                  </a:cubicBezTo>
                  <a:cubicBezTo>
                    <a:pt x="0" y="22"/>
                    <a:pt x="45" y="0"/>
                    <a:pt x="101" y="0"/>
                  </a:cubicBezTo>
                  <a:cubicBezTo>
                    <a:pt x="156" y="0"/>
                    <a:pt x="201" y="22"/>
                    <a:pt x="201" y="8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193909" y="5649756"/>
              <a:ext cx="544512" cy="40481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r-FR" noProof="0" dirty="0">
                <a:latin typeface="Trebuchet MS" pitchFamily="34" charset="0"/>
                <a:cs typeface="+mn-cs"/>
              </a:endParaRPr>
            </a:p>
          </p:txBody>
        </p:sp>
      </p:grpSp>
      <p:sp>
        <p:nvSpPr>
          <p:cNvPr id="11" name="Espace réservé du numéro de diapositive 8"/>
          <p:cNvSpPr>
            <a:spLocks/>
          </p:cNvSpPr>
          <p:nvPr userDrawn="1"/>
        </p:nvSpPr>
        <p:spPr bwMode="auto">
          <a:xfrm>
            <a:off x="19050" y="6376988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C46FD124-F8D8-4B1E-BBCA-3A743444C079}" type="slidenum">
              <a:rPr lang="fr-FR" sz="1200" noProof="0">
                <a:solidFill>
                  <a:schemeClr val="bg1"/>
                </a:solidFill>
                <a:latin typeface="Trebuchet MS" pitchFamily="34" charset="0"/>
              </a:rPr>
              <a:pPr algn="ctr"/>
              <a:t>‹N°›</a:t>
            </a:fld>
            <a:endParaRPr lang="fr-FR" sz="1200" noProof="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1043608" y="289514"/>
            <a:ext cx="7488237" cy="384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>
              <a:def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25" name="TextBox 8"/>
          <p:cNvSpPr txBox="1">
            <a:spLocks noChangeArrowheads="1"/>
          </p:cNvSpPr>
          <p:nvPr userDrawn="1"/>
        </p:nvSpPr>
        <p:spPr bwMode="auto">
          <a:xfrm>
            <a:off x="1728176" y="6632575"/>
            <a:ext cx="5688036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N° Etude</a:t>
            </a:r>
            <a:r>
              <a:rPr lang="fr-FR" sz="1050" b="1" kern="1200" baseline="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+mn-cs"/>
              </a:rPr>
              <a:t>-</a:t>
            </a:r>
            <a:r>
              <a:rPr lang="en-US" sz="105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+mn-cs"/>
              </a:rPr>
              <a:t>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+mn-cs"/>
              </a:rPr>
              <a:t>Confidential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+mn-cs"/>
              </a:rPr>
              <a:t>&amp; Proprietary – Copyright BVA Group ® 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cs typeface="+mn-cs"/>
              </a:rPr>
              <a:t>2011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763688" y="6453336"/>
            <a:ext cx="56166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Modèles</a:t>
            </a:r>
            <a:r>
              <a:rPr lang="fr-FR" sz="1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de diapositives – BVA – In Vivo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27" name="Group 6"/>
          <p:cNvGrpSpPr>
            <a:grpSpLocks noChangeAspect="1"/>
          </p:cNvGrpSpPr>
          <p:nvPr userDrawn="1"/>
        </p:nvGrpSpPr>
        <p:grpSpPr bwMode="auto">
          <a:xfrm>
            <a:off x="504825" y="6270625"/>
            <a:ext cx="561975" cy="585788"/>
            <a:chOff x="3927" y="-463"/>
            <a:chExt cx="2835" cy="2962"/>
          </a:xfrm>
        </p:grpSpPr>
        <p:sp>
          <p:nvSpPr>
            <p:cNvPr id="29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3927" y="-463"/>
              <a:ext cx="2835" cy="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4000" y="-463"/>
              <a:ext cx="2762" cy="2553"/>
            </a:xfrm>
            <a:custGeom>
              <a:avLst/>
              <a:gdLst>
                <a:gd name="T0" fmla="*/ 2762 w 1169"/>
                <a:gd name="T1" fmla="*/ 1311 h 1081"/>
                <a:gd name="T2" fmla="*/ 1519 w 1169"/>
                <a:gd name="T3" fmla="*/ 2553 h 1081"/>
                <a:gd name="T4" fmla="*/ 1243 w 1169"/>
                <a:gd name="T5" fmla="*/ 2553 h 1081"/>
                <a:gd name="T6" fmla="*/ 0 w 1169"/>
                <a:gd name="T7" fmla="*/ 1311 h 1081"/>
                <a:gd name="T8" fmla="*/ 0 w 1169"/>
                <a:gd name="T9" fmla="*/ 1242 h 1081"/>
                <a:gd name="T10" fmla="*/ 1243 w 1169"/>
                <a:gd name="T11" fmla="*/ 0 h 1081"/>
                <a:gd name="T12" fmla="*/ 1519 w 1169"/>
                <a:gd name="T13" fmla="*/ 0 h 1081"/>
                <a:gd name="T14" fmla="*/ 2762 w 1169"/>
                <a:gd name="T15" fmla="*/ 1242 h 1081"/>
                <a:gd name="T16" fmla="*/ 2762 w 1169"/>
                <a:gd name="T17" fmla="*/ 1311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3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4132" y="1866"/>
              <a:ext cx="312" cy="288"/>
            </a:xfrm>
            <a:custGeom>
              <a:avLst/>
              <a:gdLst>
                <a:gd name="T0" fmla="*/ 312 w 132"/>
                <a:gd name="T1" fmla="*/ 149 h 122"/>
                <a:gd name="T2" fmla="*/ 173 w 132"/>
                <a:gd name="T3" fmla="*/ 288 h 122"/>
                <a:gd name="T4" fmla="*/ 139 w 132"/>
                <a:gd name="T5" fmla="*/ 288 h 122"/>
                <a:gd name="T6" fmla="*/ 0 w 132"/>
                <a:gd name="T7" fmla="*/ 149 h 122"/>
                <a:gd name="T8" fmla="*/ 0 w 132"/>
                <a:gd name="T9" fmla="*/ 139 h 122"/>
                <a:gd name="T10" fmla="*/ 139 w 132"/>
                <a:gd name="T11" fmla="*/ 0 h 122"/>
                <a:gd name="T12" fmla="*/ 173 w 132"/>
                <a:gd name="T13" fmla="*/ 0 h 122"/>
                <a:gd name="T14" fmla="*/ 312 w 132"/>
                <a:gd name="T15" fmla="*/ 139 h 122"/>
                <a:gd name="T16" fmla="*/ 312 w 132"/>
                <a:gd name="T17" fmla="*/ 149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3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3925" y="2168"/>
              <a:ext cx="167" cy="156"/>
            </a:xfrm>
            <a:custGeom>
              <a:avLst/>
              <a:gdLst>
                <a:gd name="T0" fmla="*/ 167 w 71"/>
                <a:gd name="T1" fmla="*/ 80 h 66"/>
                <a:gd name="T2" fmla="*/ 92 w 71"/>
                <a:gd name="T3" fmla="*/ 156 h 66"/>
                <a:gd name="T4" fmla="*/ 75 w 71"/>
                <a:gd name="T5" fmla="*/ 156 h 66"/>
                <a:gd name="T6" fmla="*/ 0 w 71"/>
                <a:gd name="T7" fmla="*/ 80 h 66"/>
                <a:gd name="T8" fmla="*/ 0 w 71"/>
                <a:gd name="T9" fmla="*/ 76 h 66"/>
                <a:gd name="T10" fmla="*/ 75 w 71"/>
                <a:gd name="T11" fmla="*/ 0 h 66"/>
                <a:gd name="T12" fmla="*/ 92 w 71"/>
                <a:gd name="T13" fmla="*/ 0 h 66"/>
                <a:gd name="T14" fmla="*/ 167 w 71"/>
                <a:gd name="T15" fmla="*/ 76 h 66"/>
                <a:gd name="T16" fmla="*/ 167 w 71"/>
                <a:gd name="T17" fmla="*/ 8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3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4305" y="409"/>
              <a:ext cx="754" cy="831"/>
            </a:xfrm>
            <a:custGeom>
              <a:avLst/>
              <a:gdLst>
                <a:gd name="T0" fmla="*/ 489 w 319"/>
                <a:gd name="T1" fmla="*/ 694 h 352"/>
                <a:gd name="T2" fmla="*/ 139 w 319"/>
                <a:gd name="T3" fmla="*/ 694 h 352"/>
                <a:gd name="T4" fmla="*/ 139 w 319"/>
                <a:gd name="T5" fmla="*/ 472 h 352"/>
                <a:gd name="T6" fmla="*/ 489 w 319"/>
                <a:gd name="T7" fmla="*/ 472 h 352"/>
                <a:gd name="T8" fmla="*/ 617 w 319"/>
                <a:gd name="T9" fmla="*/ 583 h 352"/>
                <a:gd name="T10" fmla="*/ 489 w 319"/>
                <a:gd name="T11" fmla="*/ 694 h 352"/>
                <a:gd name="T12" fmla="*/ 139 w 319"/>
                <a:gd name="T13" fmla="*/ 139 h 352"/>
                <a:gd name="T14" fmla="*/ 362 w 319"/>
                <a:gd name="T15" fmla="*/ 139 h 352"/>
                <a:gd name="T16" fmla="*/ 477 w 319"/>
                <a:gd name="T17" fmla="*/ 236 h 352"/>
                <a:gd name="T18" fmla="*/ 362 w 319"/>
                <a:gd name="T19" fmla="*/ 333 h 352"/>
                <a:gd name="T20" fmla="*/ 139 w 319"/>
                <a:gd name="T21" fmla="*/ 333 h 352"/>
                <a:gd name="T22" fmla="*/ 139 w 319"/>
                <a:gd name="T23" fmla="*/ 139 h 352"/>
                <a:gd name="T24" fmla="*/ 586 w 319"/>
                <a:gd name="T25" fmla="*/ 349 h 352"/>
                <a:gd name="T26" fmla="*/ 617 w 319"/>
                <a:gd name="T27" fmla="*/ 234 h 352"/>
                <a:gd name="T28" fmla="*/ 362 w 319"/>
                <a:gd name="T29" fmla="*/ 0 h 352"/>
                <a:gd name="T30" fmla="*/ 0 w 319"/>
                <a:gd name="T31" fmla="*/ 0 h 352"/>
                <a:gd name="T32" fmla="*/ 0 w 319"/>
                <a:gd name="T33" fmla="*/ 831 h 352"/>
                <a:gd name="T34" fmla="*/ 482 w 319"/>
                <a:gd name="T35" fmla="*/ 831 h 352"/>
                <a:gd name="T36" fmla="*/ 482 w 319"/>
                <a:gd name="T37" fmla="*/ 831 h 352"/>
                <a:gd name="T38" fmla="*/ 482 w 319"/>
                <a:gd name="T39" fmla="*/ 831 h 352"/>
                <a:gd name="T40" fmla="*/ 754 w 319"/>
                <a:gd name="T41" fmla="*/ 583 h 352"/>
                <a:gd name="T42" fmla="*/ 586 w 319"/>
                <a:gd name="T43" fmla="*/ 34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5007" y="409"/>
              <a:ext cx="763" cy="831"/>
            </a:xfrm>
            <a:custGeom>
              <a:avLst/>
              <a:gdLst>
                <a:gd name="T0" fmla="*/ 621 w 323"/>
                <a:gd name="T1" fmla="*/ 0 h 352"/>
                <a:gd name="T2" fmla="*/ 621 w 323"/>
                <a:gd name="T3" fmla="*/ 45 h 352"/>
                <a:gd name="T4" fmla="*/ 591 w 323"/>
                <a:gd name="T5" fmla="*/ 177 h 352"/>
                <a:gd name="T6" fmla="*/ 383 w 323"/>
                <a:gd name="T7" fmla="*/ 604 h 352"/>
                <a:gd name="T8" fmla="*/ 172 w 323"/>
                <a:gd name="T9" fmla="*/ 177 h 352"/>
                <a:gd name="T10" fmla="*/ 142 w 323"/>
                <a:gd name="T11" fmla="*/ 45 h 352"/>
                <a:gd name="T12" fmla="*/ 142 w 323"/>
                <a:gd name="T13" fmla="*/ 0 h 352"/>
                <a:gd name="T14" fmla="*/ 0 w 323"/>
                <a:gd name="T15" fmla="*/ 0 h 352"/>
                <a:gd name="T16" fmla="*/ 0 w 323"/>
                <a:gd name="T17" fmla="*/ 45 h 352"/>
                <a:gd name="T18" fmla="*/ 45 w 323"/>
                <a:gd name="T19" fmla="*/ 238 h 352"/>
                <a:gd name="T20" fmla="*/ 335 w 323"/>
                <a:gd name="T21" fmla="*/ 831 h 352"/>
                <a:gd name="T22" fmla="*/ 430 w 323"/>
                <a:gd name="T23" fmla="*/ 831 h 352"/>
                <a:gd name="T24" fmla="*/ 718 w 323"/>
                <a:gd name="T25" fmla="*/ 238 h 352"/>
                <a:gd name="T26" fmla="*/ 763 w 323"/>
                <a:gd name="T27" fmla="*/ 45 h 352"/>
                <a:gd name="T28" fmla="*/ 763 w 323"/>
                <a:gd name="T29" fmla="*/ 0 h 352"/>
                <a:gd name="T30" fmla="*/ 62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5" name="Freeform 12"/>
            <p:cNvSpPr>
              <a:spLocks noEditPoints="1"/>
            </p:cNvSpPr>
            <p:nvPr userDrawn="1"/>
          </p:nvSpPr>
          <p:spPr bwMode="auto">
            <a:xfrm>
              <a:off x="5770" y="399"/>
              <a:ext cx="725" cy="846"/>
            </a:xfrm>
            <a:custGeom>
              <a:avLst/>
              <a:gdLst>
                <a:gd name="T0" fmla="*/ 725 w 307"/>
                <a:gd name="T1" fmla="*/ 841 h 358"/>
                <a:gd name="T2" fmla="*/ 725 w 307"/>
                <a:gd name="T3" fmla="*/ 336 h 358"/>
                <a:gd name="T4" fmla="*/ 401 w 307"/>
                <a:gd name="T5" fmla="*/ 0 h 358"/>
                <a:gd name="T6" fmla="*/ 59 w 307"/>
                <a:gd name="T7" fmla="*/ 222 h 358"/>
                <a:gd name="T8" fmla="*/ 59 w 307"/>
                <a:gd name="T9" fmla="*/ 234 h 358"/>
                <a:gd name="T10" fmla="*/ 201 w 307"/>
                <a:gd name="T11" fmla="*/ 234 h 358"/>
                <a:gd name="T12" fmla="*/ 201 w 307"/>
                <a:gd name="T13" fmla="*/ 234 h 358"/>
                <a:gd name="T14" fmla="*/ 394 w 307"/>
                <a:gd name="T15" fmla="*/ 142 h 358"/>
                <a:gd name="T16" fmla="*/ 586 w 307"/>
                <a:gd name="T17" fmla="*/ 312 h 358"/>
                <a:gd name="T18" fmla="*/ 314 w 307"/>
                <a:gd name="T19" fmla="*/ 324 h 358"/>
                <a:gd name="T20" fmla="*/ 0 w 307"/>
                <a:gd name="T21" fmla="*/ 591 h 358"/>
                <a:gd name="T22" fmla="*/ 309 w 307"/>
                <a:gd name="T23" fmla="*/ 846 h 358"/>
                <a:gd name="T24" fmla="*/ 586 w 307"/>
                <a:gd name="T25" fmla="*/ 789 h 358"/>
                <a:gd name="T26" fmla="*/ 612 w 307"/>
                <a:gd name="T27" fmla="*/ 841 h 358"/>
                <a:gd name="T28" fmla="*/ 725 w 307"/>
                <a:gd name="T29" fmla="*/ 841 h 358"/>
                <a:gd name="T30" fmla="*/ 586 w 307"/>
                <a:gd name="T31" fmla="*/ 629 h 358"/>
                <a:gd name="T32" fmla="*/ 366 w 307"/>
                <a:gd name="T33" fmla="*/ 709 h 358"/>
                <a:gd name="T34" fmla="*/ 319 w 307"/>
                <a:gd name="T35" fmla="*/ 709 h 358"/>
                <a:gd name="T36" fmla="*/ 142 w 307"/>
                <a:gd name="T37" fmla="*/ 591 h 358"/>
                <a:gd name="T38" fmla="*/ 314 w 307"/>
                <a:gd name="T39" fmla="*/ 461 h 358"/>
                <a:gd name="T40" fmla="*/ 586 w 307"/>
                <a:gd name="T41" fmla="*/ 451 h 358"/>
                <a:gd name="T42" fmla="*/ 586 w 307"/>
                <a:gd name="T43" fmla="*/ 629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36" name="Oval 13"/>
            <p:cNvSpPr>
              <a:spLocks noChangeArrowheads="1"/>
            </p:cNvSpPr>
            <p:nvPr userDrawn="1"/>
          </p:nvSpPr>
          <p:spPr bwMode="auto">
            <a:xfrm>
              <a:off x="4676" y="2416"/>
              <a:ext cx="1403" cy="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4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re ou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hristophe\Desktop\Projet BVA\PNG\doublepa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75" r="7751" b="11815"/>
          <a:stretch/>
        </p:blipFill>
        <p:spPr bwMode="auto">
          <a:xfrm>
            <a:off x="414339" y="348482"/>
            <a:ext cx="8516882" cy="59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403350" y="699294"/>
            <a:ext cx="2881313" cy="569119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 dirty="0" smtClean="0"/>
              <a:t>Insérer titre</a:t>
            </a:r>
          </a:p>
        </p:txBody>
      </p:sp>
    </p:spTree>
    <p:extLst>
      <p:ext uri="{BB962C8B-B14F-4D97-AF65-F5344CB8AC3E}">
        <p14:creationId xmlns:p14="http://schemas.microsoft.com/office/powerpoint/2010/main" val="21085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032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620713"/>
            <a:ext cx="8218487" cy="5545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834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949700" y="6400800"/>
            <a:ext cx="163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Trebuchet MS" pitchFamily="34" charset="0"/>
              </a:rPr>
              <a:t>Septembre 2007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fld id="{FBBEB980-2C55-48C3-B82C-6032B4946022}" type="slidenum">
              <a:rPr lang="fr-FR" sz="1000">
                <a:solidFill>
                  <a:schemeClr val="bg1"/>
                </a:solidFill>
                <a:latin typeface="Trebuchet MS" pitchFamily="34" charset="0"/>
              </a:rPr>
              <a:pPr algn="ctr"/>
              <a:t>‹N°›</a:t>
            </a:fld>
            <a:endParaRPr lang="fr-FR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06400" y="6553200"/>
            <a:ext cx="1358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1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6" name="Picture 26" descr="bva blanc peti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61125"/>
            <a:ext cx="762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logo in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80163"/>
            <a:ext cx="1066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iapo-text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8"/>
          <p:cNvSpPr>
            <a:spLocks/>
          </p:cNvSpPr>
          <p:nvPr/>
        </p:nvSpPr>
        <p:spPr bwMode="auto">
          <a:xfrm>
            <a:off x="142875" y="6215063"/>
            <a:ext cx="642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00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 </a:t>
            </a:r>
            <a:fld id="{0A6DEE4C-4801-4DC9-B101-4EB4FD6399BF}" type="slidenum">
              <a:rPr lang="fr-FR" sz="100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pPr/>
              <a:t>‹N°›</a:t>
            </a:fld>
            <a:endParaRPr lang="fr-FR" sz="1000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1" name="Picture 9" descr="logo-BVA-RV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235700"/>
            <a:ext cx="549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logo in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381750"/>
            <a:ext cx="1066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8596" y="642918"/>
            <a:ext cx="82184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fr-F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 smtClean="0"/>
              <a:t> Cliquez pour modifier les styles du texte du masque</a:t>
            </a:r>
          </a:p>
          <a:p>
            <a:pPr lvl="1"/>
            <a:r>
              <a:rPr lang="fr-FR" noProof="0" dirty="0" smtClean="0"/>
              <a:t> Deuxième niveau</a:t>
            </a:r>
          </a:p>
          <a:p>
            <a:pPr lvl="2"/>
            <a:r>
              <a:rPr lang="fr-FR" noProof="0" dirty="0" smtClean="0"/>
              <a:t> 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7743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horizonta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buildings-ima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83"/>
          <a:stretch/>
        </p:blipFill>
        <p:spPr bwMode="auto">
          <a:xfrm>
            <a:off x="-7028" y="-1"/>
            <a:ext cx="9158400" cy="3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1028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8400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9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horizonta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fficience Partner\02_Knowledge\02_Elements de présentations\Stocks photos (achetées)\iStock_000005013665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95"/>
          <a:stretch/>
        </p:blipFill>
        <p:spPr bwMode="auto">
          <a:xfrm>
            <a:off x="-7028" y="1"/>
            <a:ext cx="9158400" cy="39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1028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0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verticale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0160" y="-1"/>
            <a:ext cx="4859338" cy="6865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5" y="0"/>
            <a:ext cx="4864805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5168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Click to edit Master text styles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8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99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buildings-ima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162" y="0"/>
            <a:ext cx="5184000" cy="68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5" y="0"/>
            <a:ext cx="2741077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5168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\Desktop\buildings-ima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83"/>
          <a:stretch/>
        </p:blipFill>
        <p:spPr bwMode="auto">
          <a:xfrm>
            <a:off x="-7028" y="-1"/>
            <a:ext cx="9158400" cy="3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1028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8400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5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fficience Partner\02_Knowledge\02_Elements de présentations\Stocks photos (achetées)\iStock_000012204615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4" t="1721" r="1480" b="1278"/>
          <a:stretch/>
        </p:blipFill>
        <p:spPr bwMode="auto">
          <a:xfrm>
            <a:off x="-10160" y="0"/>
            <a:ext cx="5113440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279196" y="0"/>
            <a:ext cx="2597854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4152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2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fficience Partner\02_Knowledge\02_Elements de présentations\Stocks photos (achetées)\iStock_000012204615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16"/>
          <a:stretch/>
        </p:blipFill>
        <p:spPr bwMode="auto">
          <a:xfrm>
            <a:off x="-7028" y="-1"/>
            <a:ext cx="9158400" cy="39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3920857"/>
            <a:ext cx="9151028" cy="2100531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8400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7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ica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C:\Efficience Partner\02_Knowledge\02_Elements de présentations\Stocks photos (achetées)\iStock_000005013665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7" t="1292" r="1708" b="1712"/>
          <a:stretch/>
        </p:blipFill>
        <p:spPr bwMode="auto">
          <a:xfrm>
            <a:off x="-10160" y="-2"/>
            <a:ext cx="4987247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5"/>
          <p:cNvSpPr>
            <a:spLocks noChangeArrowheads="1"/>
          </p:cNvSpPr>
          <p:nvPr userDrawn="1"/>
        </p:nvSpPr>
        <p:spPr bwMode="auto">
          <a:xfrm>
            <a:off x="4279196" y="0"/>
            <a:ext cx="2597854" cy="6865063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717925" y="0"/>
            <a:ext cx="1083154" cy="6865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latin typeface="Trebuchet MS" pitchFamily="34" charset="0"/>
            </a:endParaRPr>
          </a:p>
        </p:txBody>
      </p:sp>
      <p:sp>
        <p:nvSpPr>
          <p:cNvPr id="82" name="Titre 1"/>
          <p:cNvSpPr>
            <a:spLocks noGrp="1"/>
          </p:cNvSpPr>
          <p:nvPr>
            <p:ph type="title"/>
          </p:nvPr>
        </p:nvSpPr>
        <p:spPr>
          <a:xfrm>
            <a:off x="4803775" y="-1"/>
            <a:ext cx="4340225" cy="206057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8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99012" y="2041524"/>
            <a:ext cx="4344987" cy="232357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Rectangle 6"/>
          <p:cNvSpPr>
            <a:spLocks noChangeArrowheads="1"/>
          </p:cNvSpPr>
          <p:nvPr userDrawn="1"/>
        </p:nvSpPr>
        <p:spPr bwMode="auto">
          <a:xfrm>
            <a:off x="4274031" y="-1"/>
            <a:ext cx="516416" cy="6865065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grpSp>
        <p:nvGrpSpPr>
          <p:cNvPr id="22" name="Group 13"/>
          <p:cNvGrpSpPr>
            <a:grpSpLocks/>
          </p:cNvGrpSpPr>
          <p:nvPr userDrawn="1"/>
        </p:nvGrpSpPr>
        <p:grpSpPr bwMode="auto">
          <a:xfrm>
            <a:off x="3811588" y="1585913"/>
            <a:ext cx="906462" cy="946150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horizontal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fficience Partner\02_Knowledge\02_Elements de présentations\Stocks photos (achetées)\iStock_000005013665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95"/>
          <a:stretch/>
        </p:blipFill>
        <p:spPr bwMode="auto">
          <a:xfrm>
            <a:off x="-7028" y="1"/>
            <a:ext cx="9158400" cy="39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2592388"/>
          </a:xfrm>
          <a:prstGeom prst="rect">
            <a:avLst/>
          </a:prstGeom>
          <a:solidFill>
            <a:srgbClr val="E63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7028" y="2889250"/>
            <a:ext cx="9151028" cy="5397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7028" y="3429000"/>
            <a:ext cx="9158400" cy="539750"/>
          </a:xfrm>
          <a:prstGeom prst="rect">
            <a:avLst/>
          </a:prstGeom>
          <a:solidFill>
            <a:srgbClr val="F7B6A7"/>
          </a:solidFill>
          <a:ln>
            <a:noFill/>
          </a:ln>
          <a:extLst/>
        </p:spPr>
        <p:txBody>
          <a:bodyPr wrap="none" anchor="ctr"/>
          <a:lstStyle/>
          <a:p>
            <a:endParaRPr lang="fr-FR" noProof="0" dirty="0">
              <a:latin typeface="Trebuchet M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336403" y="3960441"/>
            <a:ext cx="7483747" cy="1268759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b">
            <a:noAutofit/>
          </a:bodyPr>
          <a:lstStyle>
            <a:lvl1pPr algn="l">
              <a:defRPr lang="fr-FR" sz="3200" b="1" dirty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31640" y="5212533"/>
            <a:ext cx="7488510" cy="1164455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>
            <a:noAutofit/>
          </a:bodyPr>
          <a:lstStyle>
            <a:lvl1pPr marL="0" indent="0">
              <a:buNone/>
              <a:defRPr lang="en-US" sz="2400" b="0" dirty="0" smtClean="0">
                <a:solidFill>
                  <a:schemeClr val="bg1"/>
                </a:solidFill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338138" y="2986088"/>
            <a:ext cx="908050" cy="947737"/>
            <a:chOff x="-3738563" y="-65088"/>
            <a:chExt cx="4503738" cy="4699001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-3619500" y="-65088"/>
              <a:ext cx="4384675" cy="4052888"/>
            </a:xfrm>
            <a:custGeom>
              <a:avLst/>
              <a:gdLst>
                <a:gd name="T0" fmla="*/ 4384675 w 1169"/>
                <a:gd name="T1" fmla="*/ 2080807 h 1081"/>
                <a:gd name="T2" fmla="*/ 2411759 w 1169"/>
                <a:gd name="T3" fmla="*/ 4052888 h 1081"/>
                <a:gd name="T4" fmla="*/ 1972916 w 1169"/>
                <a:gd name="T5" fmla="*/ 4052888 h 1081"/>
                <a:gd name="T6" fmla="*/ 0 w 1169"/>
                <a:gd name="T7" fmla="*/ 2080807 h 1081"/>
                <a:gd name="T8" fmla="*/ 0 w 1169"/>
                <a:gd name="T9" fmla="*/ 1972081 h 1081"/>
                <a:gd name="T10" fmla="*/ 1972916 w 1169"/>
                <a:gd name="T11" fmla="*/ 0 h 1081"/>
                <a:gd name="T12" fmla="*/ 2411759 w 1169"/>
                <a:gd name="T13" fmla="*/ 0 h 1081"/>
                <a:gd name="T14" fmla="*/ 4384675 w 1169"/>
                <a:gd name="T15" fmla="*/ 1972081 h 1081"/>
                <a:gd name="T16" fmla="*/ 4384675 w 1169"/>
                <a:gd name="T17" fmla="*/ 2080807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-3409950" y="3632200"/>
              <a:ext cx="495300" cy="457200"/>
            </a:xfrm>
            <a:custGeom>
              <a:avLst/>
              <a:gdLst>
                <a:gd name="T0" fmla="*/ 495300 w 132"/>
                <a:gd name="T1" fmla="*/ 236095 h 122"/>
                <a:gd name="T2" fmla="*/ 273916 w 132"/>
                <a:gd name="T3" fmla="*/ 457200 h 122"/>
                <a:gd name="T4" fmla="*/ 221384 w 132"/>
                <a:gd name="T5" fmla="*/ 457200 h 122"/>
                <a:gd name="T6" fmla="*/ 0 w 132"/>
                <a:gd name="T7" fmla="*/ 236095 h 122"/>
                <a:gd name="T8" fmla="*/ 0 w 132"/>
                <a:gd name="T9" fmla="*/ 221105 h 122"/>
                <a:gd name="T10" fmla="*/ 221384 w 132"/>
                <a:gd name="T11" fmla="*/ 0 h 122"/>
                <a:gd name="T12" fmla="*/ 273916 w 132"/>
                <a:gd name="T13" fmla="*/ 0 h 122"/>
                <a:gd name="T14" fmla="*/ 495300 w 132"/>
                <a:gd name="T15" fmla="*/ 221105 h 122"/>
                <a:gd name="T16" fmla="*/ 495300 w 132"/>
                <a:gd name="T17" fmla="*/ 23609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3738563" y="4111625"/>
              <a:ext cx="265113" cy="247650"/>
            </a:xfrm>
            <a:custGeom>
              <a:avLst/>
              <a:gdLst>
                <a:gd name="T0" fmla="*/ 265113 w 71"/>
                <a:gd name="T1" fmla="*/ 127577 h 66"/>
                <a:gd name="T2" fmla="*/ 145625 w 71"/>
                <a:gd name="T3" fmla="*/ 247650 h 66"/>
                <a:gd name="T4" fmla="*/ 119488 w 71"/>
                <a:gd name="T5" fmla="*/ 247650 h 66"/>
                <a:gd name="T6" fmla="*/ 0 w 71"/>
                <a:gd name="T7" fmla="*/ 127577 h 66"/>
                <a:gd name="T8" fmla="*/ 0 w 71"/>
                <a:gd name="T9" fmla="*/ 120073 h 66"/>
                <a:gd name="T10" fmla="*/ 119488 w 71"/>
                <a:gd name="T11" fmla="*/ 0 h 66"/>
                <a:gd name="T12" fmla="*/ 145625 w 71"/>
                <a:gd name="T13" fmla="*/ 0 h 66"/>
                <a:gd name="T14" fmla="*/ 265113 w 71"/>
                <a:gd name="T15" fmla="*/ 120073 h 66"/>
                <a:gd name="T16" fmla="*/ 265113 w 71"/>
                <a:gd name="T17" fmla="*/ 12757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4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-3135313" y="1319212"/>
              <a:ext cx="1196975" cy="1319213"/>
            </a:xfrm>
            <a:custGeom>
              <a:avLst/>
              <a:gdLst>
                <a:gd name="T0" fmla="*/ 776720 w 319"/>
                <a:gd name="T1" fmla="*/ 1101843 h 352"/>
                <a:gd name="T2" fmla="*/ 221384 w 319"/>
                <a:gd name="T3" fmla="*/ 1101843 h 352"/>
                <a:gd name="T4" fmla="*/ 221384 w 319"/>
                <a:gd name="T5" fmla="*/ 749553 h 352"/>
                <a:gd name="T6" fmla="*/ 776720 w 319"/>
                <a:gd name="T7" fmla="*/ 749553 h 352"/>
                <a:gd name="T8" fmla="*/ 979343 w 319"/>
                <a:gd name="T9" fmla="*/ 925698 h 352"/>
                <a:gd name="T10" fmla="*/ 776720 w 319"/>
                <a:gd name="T11" fmla="*/ 1101843 h 352"/>
                <a:gd name="T12" fmla="*/ 221384 w 319"/>
                <a:gd name="T13" fmla="*/ 221118 h 352"/>
                <a:gd name="T14" fmla="*/ 574098 w 319"/>
                <a:gd name="T15" fmla="*/ 221118 h 352"/>
                <a:gd name="T16" fmla="*/ 757959 w 319"/>
                <a:gd name="T17" fmla="*/ 374776 h 352"/>
                <a:gd name="T18" fmla="*/ 574098 w 319"/>
                <a:gd name="T19" fmla="*/ 528435 h 352"/>
                <a:gd name="T20" fmla="*/ 221384 w 319"/>
                <a:gd name="T21" fmla="*/ 528435 h 352"/>
                <a:gd name="T22" fmla="*/ 221384 w 319"/>
                <a:gd name="T23" fmla="*/ 221118 h 352"/>
                <a:gd name="T24" fmla="*/ 930564 w 319"/>
                <a:gd name="T25" fmla="*/ 554669 h 352"/>
                <a:gd name="T26" fmla="*/ 979343 w 319"/>
                <a:gd name="T27" fmla="*/ 371029 h 352"/>
                <a:gd name="T28" fmla="*/ 574098 w 319"/>
                <a:gd name="T29" fmla="*/ 0 h 352"/>
                <a:gd name="T30" fmla="*/ 0 w 319"/>
                <a:gd name="T31" fmla="*/ 0 h 352"/>
                <a:gd name="T32" fmla="*/ 0 w 319"/>
                <a:gd name="T33" fmla="*/ 1319213 h 352"/>
                <a:gd name="T34" fmla="*/ 765464 w 319"/>
                <a:gd name="T35" fmla="*/ 1319213 h 352"/>
                <a:gd name="T36" fmla="*/ 765464 w 319"/>
                <a:gd name="T37" fmla="*/ 1319213 h 352"/>
                <a:gd name="T38" fmla="*/ 765464 w 319"/>
                <a:gd name="T39" fmla="*/ 1319213 h 352"/>
                <a:gd name="T40" fmla="*/ 1196975 w 319"/>
                <a:gd name="T41" fmla="*/ 925698 h 352"/>
                <a:gd name="T42" fmla="*/ 930564 w 319"/>
                <a:gd name="T43" fmla="*/ 55466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2020888" y="1319212"/>
              <a:ext cx="1211263" cy="1319213"/>
            </a:xfrm>
            <a:custGeom>
              <a:avLst/>
              <a:gdLst>
                <a:gd name="T0" fmla="*/ 986261 w 323"/>
                <a:gd name="T1" fmla="*/ 0 h 352"/>
                <a:gd name="T2" fmla="*/ 986261 w 323"/>
                <a:gd name="T3" fmla="*/ 71208 h 352"/>
                <a:gd name="T4" fmla="*/ 937510 w 323"/>
                <a:gd name="T5" fmla="*/ 281082 h 352"/>
                <a:gd name="T6" fmla="*/ 607507 w 323"/>
                <a:gd name="T7" fmla="*/ 959428 h 352"/>
                <a:gd name="T8" fmla="*/ 273753 w 323"/>
                <a:gd name="T9" fmla="*/ 281082 h 352"/>
                <a:gd name="T10" fmla="*/ 225002 w 323"/>
                <a:gd name="T11" fmla="*/ 71208 h 352"/>
                <a:gd name="T12" fmla="*/ 225002 w 323"/>
                <a:gd name="T13" fmla="*/ 0 h 352"/>
                <a:gd name="T14" fmla="*/ 0 w 323"/>
                <a:gd name="T15" fmla="*/ 0 h 352"/>
                <a:gd name="T16" fmla="*/ 0 w 323"/>
                <a:gd name="T17" fmla="*/ 71208 h 352"/>
                <a:gd name="T18" fmla="*/ 71251 w 323"/>
                <a:gd name="T19" fmla="*/ 378524 h 352"/>
                <a:gd name="T20" fmla="*/ 532506 w 323"/>
                <a:gd name="T21" fmla="*/ 1319213 h 352"/>
                <a:gd name="T22" fmla="*/ 682507 w 323"/>
                <a:gd name="T23" fmla="*/ 1319213 h 352"/>
                <a:gd name="T24" fmla="*/ 1140012 w 323"/>
                <a:gd name="T25" fmla="*/ 378524 h 352"/>
                <a:gd name="T26" fmla="*/ 1211263 w 323"/>
                <a:gd name="T27" fmla="*/ 71208 h 352"/>
                <a:gd name="T28" fmla="*/ 1211263 w 323"/>
                <a:gd name="T29" fmla="*/ 0 h 352"/>
                <a:gd name="T30" fmla="*/ 98626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-809625" y="1303337"/>
              <a:ext cx="1150938" cy="1343025"/>
            </a:xfrm>
            <a:custGeom>
              <a:avLst/>
              <a:gdLst>
                <a:gd name="T0" fmla="*/ 1150938 w 307"/>
                <a:gd name="T1" fmla="*/ 1335522 h 358"/>
                <a:gd name="T2" fmla="*/ 1150938 w 307"/>
                <a:gd name="T3" fmla="*/ 532708 h 358"/>
                <a:gd name="T4" fmla="*/ 637327 w 307"/>
                <a:gd name="T5" fmla="*/ 0 h 358"/>
                <a:gd name="T6" fmla="*/ 93725 w 307"/>
                <a:gd name="T7" fmla="*/ 352638 h 358"/>
                <a:gd name="T8" fmla="*/ 93725 w 307"/>
                <a:gd name="T9" fmla="*/ 371395 h 358"/>
                <a:gd name="T10" fmla="*/ 318664 w 307"/>
                <a:gd name="T11" fmla="*/ 371395 h 358"/>
                <a:gd name="T12" fmla="*/ 318664 w 307"/>
                <a:gd name="T13" fmla="*/ 371395 h 358"/>
                <a:gd name="T14" fmla="*/ 626080 w 307"/>
                <a:gd name="T15" fmla="*/ 225088 h 358"/>
                <a:gd name="T16" fmla="*/ 929748 w 307"/>
                <a:gd name="T17" fmla="*/ 495194 h 358"/>
                <a:gd name="T18" fmla="*/ 498615 w 307"/>
                <a:gd name="T19" fmla="*/ 513951 h 358"/>
                <a:gd name="T20" fmla="*/ 0 w 307"/>
                <a:gd name="T21" fmla="*/ 937867 h 358"/>
                <a:gd name="T22" fmla="*/ 491117 w 307"/>
                <a:gd name="T23" fmla="*/ 1343025 h 358"/>
                <a:gd name="T24" fmla="*/ 929748 w 307"/>
                <a:gd name="T25" fmla="*/ 1252990 h 358"/>
                <a:gd name="T26" fmla="*/ 970987 w 307"/>
                <a:gd name="T27" fmla="*/ 1335522 h 358"/>
                <a:gd name="T28" fmla="*/ 1150938 w 307"/>
                <a:gd name="T29" fmla="*/ 1335522 h 358"/>
                <a:gd name="T30" fmla="*/ 929748 w 307"/>
                <a:gd name="T31" fmla="*/ 997890 h 358"/>
                <a:gd name="T32" fmla="*/ 581092 w 307"/>
                <a:gd name="T33" fmla="*/ 1125440 h 358"/>
                <a:gd name="T34" fmla="*/ 506113 w 307"/>
                <a:gd name="T35" fmla="*/ 1125440 h 358"/>
                <a:gd name="T36" fmla="*/ 224939 w 307"/>
                <a:gd name="T37" fmla="*/ 937867 h 358"/>
                <a:gd name="T38" fmla="*/ 498615 w 307"/>
                <a:gd name="T39" fmla="*/ 731536 h 358"/>
                <a:gd name="T40" fmla="*/ 929748 w 307"/>
                <a:gd name="T41" fmla="*/ 716530 h 358"/>
                <a:gd name="T42" fmla="*/ 929748 w 307"/>
                <a:gd name="T43" fmla="*/ 997890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 userDrawn="1"/>
          </p:nvSpPr>
          <p:spPr bwMode="auto">
            <a:xfrm>
              <a:off x="-2546350" y="4505325"/>
              <a:ext cx="2227263" cy="1285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noProof="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5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7028" y="0"/>
            <a:ext cx="9151028" cy="6858000"/>
          </a:xfrm>
          <a:prstGeom prst="rect">
            <a:avLst/>
          </a:prstGeom>
          <a:solidFill>
            <a:srgbClr val="E63C14"/>
          </a:solidFill>
          <a:ln w="9525">
            <a:solidFill>
              <a:srgbClr val="EC4822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110" r:id="rId2"/>
    <p:sldLayoutId id="2147484038" r:id="rId3"/>
    <p:sldLayoutId id="2147484136" r:id="rId4"/>
    <p:sldLayoutId id="2147484135" r:id="rId5"/>
    <p:sldLayoutId id="2147484137" r:id="rId6"/>
    <p:sldLayoutId id="2147484138" r:id="rId7"/>
    <p:sldLayoutId id="2147484100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9" r:id="rId16"/>
    <p:sldLayoutId id="2147484148" r:id="rId17"/>
    <p:sldLayoutId id="2147484150" r:id="rId18"/>
    <p:sldLayoutId id="2147484151" r:id="rId19"/>
    <p:sldLayoutId id="2147484193" r:id="rId20"/>
    <p:sldLayoutId id="2147484194" r:id="rId2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 typeface="Courier New" pitchFamily="49" charset="0"/>
              <a:buChar char="o"/>
            </a:pPr>
            <a:endParaRPr lang="fr-FR" b="1" dirty="0">
              <a:solidFill>
                <a:srgbClr val="595959"/>
              </a:solidFill>
              <a:latin typeface="+mj-lt"/>
              <a:cs typeface="Calibri" pitchFamily="34" charset="0"/>
            </a:endParaRPr>
          </a:p>
        </p:txBody>
      </p: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125413" y="6324600"/>
            <a:ext cx="508636" cy="421195"/>
            <a:chOff x="151606" y="5649756"/>
            <a:chExt cx="754063" cy="625632"/>
          </a:xfrm>
        </p:grpSpPr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151606" y="5659256"/>
              <a:ext cx="753120" cy="616938"/>
            </a:xfrm>
            <a:custGeom>
              <a:avLst/>
              <a:gdLst>
                <a:gd name="T0" fmla="*/ 2147483647 w 201"/>
                <a:gd name="T1" fmla="*/ 2147483647 h 164"/>
                <a:gd name="T2" fmla="*/ 2147483647 w 201"/>
                <a:gd name="T3" fmla="*/ 2147483647 h 164"/>
                <a:gd name="T4" fmla="*/ 0 w 201"/>
                <a:gd name="T5" fmla="*/ 2147483647 h 164"/>
                <a:gd name="T6" fmla="*/ 2147483647 w 201"/>
                <a:gd name="T7" fmla="*/ 0 h 164"/>
                <a:gd name="T8" fmla="*/ 2147483647 w 201"/>
                <a:gd name="T9" fmla="*/ 2147483647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164">
                  <a:moveTo>
                    <a:pt x="201" y="82"/>
                  </a:moveTo>
                  <a:cubicBezTo>
                    <a:pt x="201" y="143"/>
                    <a:pt x="156" y="164"/>
                    <a:pt x="101" y="164"/>
                  </a:cubicBezTo>
                  <a:cubicBezTo>
                    <a:pt x="45" y="164"/>
                    <a:pt x="0" y="145"/>
                    <a:pt x="0" y="82"/>
                  </a:cubicBezTo>
                  <a:cubicBezTo>
                    <a:pt x="0" y="22"/>
                    <a:pt x="45" y="0"/>
                    <a:pt x="101" y="0"/>
                  </a:cubicBezTo>
                  <a:cubicBezTo>
                    <a:pt x="156" y="0"/>
                    <a:pt x="201" y="22"/>
                    <a:pt x="201" y="8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 userDrawn="1"/>
          </p:nvSpPr>
          <p:spPr bwMode="auto">
            <a:xfrm>
              <a:off x="193909" y="5649756"/>
              <a:ext cx="544512" cy="40481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r-FR" dirty="0">
                <a:latin typeface="+mj-lt"/>
                <a:cs typeface="+mn-cs"/>
              </a:endParaRPr>
            </a:p>
          </p:txBody>
        </p:sp>
      </p:grpSp>
      <p:sp>
        <p:nvSpPr>
          <p:cNvPr id="30" name="Espace réservé du numéro de diapositive 8"/>
          <p:cNvSpPr>
            <a:spLocks/>
          </p:cNvSpPr>
          <p:nvPr/>
        </p:nvSpPr>
        <p:spPr bwMode="auto">
          <a:xfrm>
            <a:off x="19050" y="6376988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fld id="{C46FD124-F8D8-4B1E-BBCA-3A743444C079}" type="slidenum">
              <a:rPr lang="fr-FR" sz="1200">
                <a:solidFill>
                  <a:schemeClr val="bg1"/>
                </a:solidFill>
                <a:latin typeface="+mj-lt"/>
              </a:rPr>
              <a:pPr algn="ctr"/>
              <a:t>‹N°›</a:t>
            </a:fld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1" name="Group 6"/>
          <p:cNvGrpSpPr>
            <a:grpSpLocks noChangeAspect="1"/>
          </p:cNvGrpSpPr>
          <p:nvPr/>
        </p:nvGrpSpPr>
        <p:grpSpPr bwMode="auto">
          <a:xfrm>
            <a:off x="504825" y="6270625"/>
            <a:ext cx="561975" cy="585788"/>
            <a:chOff x="3927" y="-463"/>
            <a:chExt cx="2835" cy="2962"/>
          </a:xfrm>
        </p:grpSpPr>
        <p:sp>
          <p:nvSpPr>
            <p:cNvPr id="32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3927" y="-463"/>
              <a:ext cx="2835" cy="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4000" y="-463"/>
              <a:ext cx="2762" cy="2553"/>
            </a:xfrm>
            <a:custGeom>
              <a:avLst/>
              <a:gdLst>
                <a:gd name="T0" fmla="*/ 2762 w 1169"/>
                <a:gd name="T1" fmla="*/ 1311 h 1081"/>
                <a:gd name="T2" fmla="*/ 1519 w 1169"/>
                <a:gd name="T3" fmla="*/ 2553 h 1081"/>
                <a:gd name="T4" fmla="*/ 1243 w 1169"/>
                <a:gd name="T5" fmla="*/ 2553 h 1081"/>
                <a:gd name="T6" fmla="*/ 0 w 1169"/>
                <a:gd name="T7" fmla="*/ 1311 h 1081"/>
                <a:gd name="T8" fmla="*/ 0 w 1169"/>
                <a:gd name="T9" fmla="*/ 1242 h 1081"/>
                <a:gd name="T10" fmla="*/ 1243 w 1169"/>
                <a:gd name="T11" fmla="*/ 0 h 1081"/>
                <a:gd name="T12" fmla="*/ 1519 w 1169"/>
                <a:gd name="T13" fmla="*/ 0 h 1081"/>
                <a:gd name="T14" fmla="*/ 2762 w 1169"/>
                <a:gd name="T15" fmla="*/ 1242 h 1081"/>
                <a:gd name="T16" fmla="*/ 2762 w 1169"/>
                <a:gd name="T17" fmla="*/ 1311 h 10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9" h="1081">
                  <a:moveTo>
                    <a:pt x="1169" y="555"/>
                  </a:moveTo>
                  <a:cubicBezTo>
                    <a:pt x="1169" y="846"/>
                    <a:pt x="933" y="1081"/>
                    <a:pt x="643" y="1081"/>
                  </a:cubicBezTo>
                  <a:cubicBezTo>
                    <a:pt x="526" y="1081"/>
                    <a:pt x="526" y="1081"/>
                    <a:pt x="526" y="1081"/>
                  </a:cubicBezTo>
                  <a:cubicBezTo>
                    <a:pt x="236" y="1081"/>
                    <a:pt x="0" y="846"/>
                    <a:pt x="0" y="55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933" y="0"/>
                    <a:pt x="1169" y="236"/>
                    <a:pt x="1169" y="526"/>
                  </a:cubicBezTo>
                  <a:lnTo>
                    <a:pt x="1169" y="555"/>
                  </a:lnTo>
                  <a:close/>
                </a:path>
              </a:pathLst>
            </a:custGeom>
            <a:solidFill>
              <a:srgbClr val="E63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4132" y="1866"/>
              <a:ext cx="312" cy="288"/>
            </a:xfrm>
            <a:custGeom>
              <a:avLst/>
              <a:gdLst>
                <a:gd name="T0" fmla="*/ 312 w 132"/>
                <a:gd name="T1" fmla="*/ 149 h 122"/>
                <a:gd name="T2" fmla="*/ 173 w 132"/>
                <a:gd name="T3" fmla="*/ 288 h 122"/>
                <a:gd name="T4" fmla="*/ 139 w 132"/>
                <a:gd name="T5" fmla="*/ 288 h 122"/>
                <a:gd name="T6" fmla="*/ 0 w 132"/>
                <a:gd name="T7" fmla="*/ 149 h 122"/>
                <a:gd name="T8" fmla="*/ 0 w 132"/>
                <a:gd name="T9" fmla="*/ 139 h 122"/>
                <a:gd name="T10" fmla="*/ 139 w 132"/>
                <a:gd name="T11" fmla="*/ 0 h 122"/>
                <a:gd name="T12" fmla="*/ 173 w 132"/>
                <a:gd name="T13" fmla="*/ 0 h 122"/>
                <a:gd name="T14" fmla="*/ 312 w 132"/>
                <a:gd name="T15" fmla="*/ 139 h 122"/>
                <a:gd name="T16" fmla="*/ 312 w 132"/>
                <a:gd name="T17" fmla="*/ 149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2">
                  <a:moveTo>
                    <a:pt x="132" y="63"/>
                  </a:moveTo>
                  <a:cubicBezTo>
                    <a:pt x="132" y="95"/>
                    <a:pt x="105" y="122"/>
                    <a:pt x="73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27" y="122"/>
                    <a:pt x="0" y="95"/>
                    <a:pt x="0" y="6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05" y="0"/>
                    <a:pt x="132" y="26"/>
                    <a:pt x="132" y="59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rgbClr val="E63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3925" y="2168"/>
              <a:ext cx="167" cy="156"/>
            </a:xfrm>
            <a:custGeom>
              <a:avLst/>
              <a:gdLst>
                <a:gd name="T0" fmla="*/ 167 w 71"/>
                <a:gd name="T1" fmla="*/ 80 h 66"/>
                <a:gd name="T2" fmla="*/ 92 w 71"/>
                <a:gd name="T3" fmla="*/ 156 h 66"/>
                <a:gd name="T4" fmla="*/ 75 w 71"/>
                <a:gd name="T5" fmla="*/ 156 h 66"/>
                <a:gd name="T6" fmla="*/ 0 w 71"/>
                <a:gd name="T7" fmla="*/ 80 h 66"/>
                <a:gd name="T8" fmla="*/ 0 w 71"/>
                <a:gd name="T9" fmla="*/ 76 h 66"/>
                <a:gd name="T10" fmla="*/ 75 w 71"/>
                <a:gd name="T11" fmla="*/ 0 h 66"/>
                <a:gd name="T12" fmla="*/ 92 w 71"/>
                <a:gd name="T13" fmla="*/ 0 h 66"/>
                <a:gd name="T14" fmla="*/ 167 w 71"/>
                <a:gd name="T15" fmla="*/ 76 h 66"/>
                <a:gd name="T16" fmla="*/ 167 w 71"/>
                <a:gd name="T17" fmla="*/ 8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6">
                  <a:moveTo>
                    <a:pt x="71" y="34"/>
                  </a:moveTo>
                  <a:cubicBezTo>
                    <a:pt x="71" y="52"/>
                    <a:pt x="57" y="66"/>
                    <a:pt x="39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15" y="66"/>
                    <a:pt x="0" y="52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71" y="15"/>
                    <a:pt x="71" y="32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E63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 userDrawn="1"/>
          </p:nvSpPr>
          <p:spPr bwMode="auto">
            <a:xfrm>
              <a:off x="4305" y="409"/>
              <a:ext cx="754" cy="831"/>
            </a:xfrm>
            <a:custGeom>
              <a:avLst/>
              <a:gdLst>
                <a:gd name="T0" fmla="*/ 489 w 319"/>
                <a:gd name="T1" fmla="*/ 694 h 352"/>
                <a:gd name="T2" fmla="*/ 139 w 319"/>
                <a:gd name="T3" fmla="*/ 694 h 352"/>
                <a:gd name="T4" fmla="*/ 139 w 319"/>
                <a:gd name="T5" fmla="*/ 472 h 352"/>
                <a:gd name="T6" fmla="*/ 489 w 319"/>
                <a:gd name="T7" fmla="*/ 472 h 352"/>
                <a:gd name="T8" fmla="*/ 617 w 319"/>
                <a:gd name="T9" fmla="*/ 583 h 352"/>
                <a:gd name="T10" fmla="*/ 489 w 319"/>
                <a:gd name="T11" fmla="*/ 694 h 352"/>
                <a:gd name="T12" fmla="*/ 139 w 319"/>
                <a:gd name="T13" fmla="*/ 139 h 352"/>
                <a:gd name="T14" fmla="*/ 362 w 319"/>
                <a:gd name="T15" fmla="*/ 139 h 352"/>
                <a:gd name="T16" fmla="*/ 477 w 319"/>
                <a:gd name="T17" fmla="*/ 236 h 352"/>
                <a:gd name="T18" fmla="*/ 362 w 319"/>
                <a:gd name="T19" fmla="*/ 333 h 352"/>
                <a:gd name="T20" fmla="*/ 139 w 319"/>
                <a:gd name="T21" fmla="*/ 333 h 352"/>
                <a:gd name="T22" fmla="*/ 139 w 319"/>
                <a:gd name="T23" fmla="*/ 139 h 352"/>
                <a:gd name="T24" fmla="*/ 586 w 319"/>
                <a:gd name="T25" fmla="*/ 349 h 352"/>
                <a:gd name="T26" fmla="*/ 617 w 319"/>
                <a:gd name="T27" fmla="*/ 234 h 352"/>
                <a:gd name="T28" fmla="*/ 362 w 319"/>
                <a:gd name="T29" fmla="*/ 0 h 352"/>
                <a:gd name="T30" fmla="*/ 0 w 319"/>
                <a:gd name="T31" fmla="*/ 0 h 352"/>
                <a:gd name="T32" fmla="*/ 0 w 319"/>
                <a:gd name="T33" fmla="*/ 831 h 352"/>
                <a:gd name="T34" fmla="*/ 482 w 319"/>
                <a:gd name="T35" fmla="*/ 831 h 352"/>
                <a:gd name="T36" fmla="*/ 482 w 319"/>
                <a:gd name="T37" fmla="*/ 831 h 352"/>
                <a:gd name="T38" fmla="*/ 482 w 319"/>
                <a:gd name="T39" fmla="*/ 831 h 352"/>
                <a:gd name="T40" fmla="*/ 754 w 319"/>
                <a:gd name="T41" fmla="*/ 583 h 352"/>
                <a:gd name="T42" fmla="*/ 586 w 319"/>
                <a:gd name="T43" fmla="*/ 349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9" h="352">
                  <a:moveTo>
                    <a:pt x="207" y="294"/>
                  </a:moveTo>
                  <a:cubicBezTo>
                    <a:pt x="59" y="294"/>
                    <a:pt x="59" y="294"/>
                    <a:pt x="59" y="294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246" y="200"/>
                    <a:pt x="261" y="221"/>
                    <a:pt x="261" y="247"/>
                  </a:cubicBezTo>
                  <a:cubicBezTo>
                    <a:pt x="261" y="273"/>
                    <a:pt x="246" y="294"/>
                    <a:pt x="207" y="294"/>
                  </a:cubicBezTo>
                  <a:moveTo>
                    <a:pt x="59" y="59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88" y="59"/>
                    <a:pt x="202" y="77"/>
                    <a:pt x="202" y="100"/>
                  </a:cubicBezTo>
                  <a:cubicBezTo>
                    <a:pt x="202" y="122"/>
                    <a:pt x="188" y="141"/>
                    <a:pt x="153" y="141"/>
                  </a:cubicBezTo>
                  <a:cubicBezTo>
                    <a:pt x="59" y="141"/>
                    <a:pt x="59" y="141"/>
                    <a:pt x="59" y="141"/>
                  </a:cubicBezTo>
                  <a:lnTo>
                    <a:pt x="59" y="59"/>
                  </a:lnTo>
                  <a:close/>
                  <a:moveTo>
                    <a:pt x="248" y="148"/>
                  </a:moveTo>
                  <a:cubicBezTo>
                    <a:pt x="256" y="133"/>
                    <a:pt x="261" y="117"/>
                    <a:pt x="261" y="99"/>
                  </a:cubicBezTo>
                  <a:cubicBezTo>
                    <a:pt x="261" y="44"/>
                    <a:pt x="227" y="0"/>
                    <a:pt x="153" y="0"/>
                  </a:cubicBezTo>
                  <a:cubicBezTo>
                    <a:pt x="153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79" y="352"/>
                    <a:pt x="319" y="305"/>
                    <a:pt x="319" y="247"/>
                  </a:cubicBezTo>
                  <a:cubicBezTo>
                    <a:pt x="319" y="201"/>
                    <a:pt x="289" y="162"/>
                    <a:pt x="24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37" name="Freeform 11"/>
            <p:cNvSpPr>
              <a:spLocks/>
            </p:cNvSpPr>
            <p:nvPr userDrawn="1"/>
          </p:nvSpPr>
          <p:spPr bwMode="auto">
            <a:xfrm>
              <a:off x="5007" y="409"/>
              <a:ext cx="763" cy="831"/>
            </a:xfrm>
            <a:custGeom>
              <a:avLst/>
              <a:gdLst>
                <a:gd name="T0" fmla="*/ 621 w 323"/>
                <a:gd name="T1" fmla="*/ 0 h 352"/>
                <a:gd name="T2" fmla="*/ 621 w 323"/>
                <a:gd name="T3" fmla="*/ 45 h 352"/>
                <a:gd name="T4" fmla="*/ 591 w 323"/>
                <a:gd name="T5" fmla="*/ 177 h 352"/>
                <a:gd name="T6" fmla="*/ 383 w 323"/>
                <a:gd name="T7" fmla="*/ 604 h 352"/>
                <a:gd name="T8" fmla="*/ 172 w 323"/>
                <a:gd name="T9" fmla="*/ 177 h 352"/>
                <a:gd name="T10" fmla="*/ 142 w 323"/>
                <a:gd name="T11" fmla="*/ 45 h 352"/>
                <a:gd name="T12" fmla="*/ 142 w 323"/>
                <a:gd name="T13" fmla="*/ 0 h 352"/>
                <a:gd name="T14" fmla="*/ 0 w 323"/>
                <a:gd name="T15" fmla="*/ 0 h 352"/>
                <a:gd name="T16" fmla="*/ 0 w 323"/>
                <a:gd name="T17" fmla="*/ 45 h 352"/>
                <a:gd name="T18" fmla="*/ 45 w 323"/>
                <a:gd name="T19" fmla="*/ 238 h 352"/>
                <a:gd name="T20" fmla="*/ 335 w 323"/>
                <a:gd name="T21" fmla="*/ 831 h 352"/>
                <a:gd name="T22" fmla="*/ 430 w 323"/>
                <a:gd name="T23" fmla="*/ 831 h 352"/>
                <a:gd name="T24" fmla="*/ 718 w 323"/>
                <a:gd name="T25" fmla="*/ 238 h 352"/>
                <a:gd name="T26" fmla="*/ 763 w 323"/>
                <a:gd name="T27" fmla="*/ 45 h 352"/>
                <a:gd name="T28" fmla="*/ 763 w 323"/>
                <a:gd name="T29" fmla="*/ 0 h 352"/>
                <a:gd name="T30" fmla="*/ 621 w 323"/>
                <a:gd name="T31" fmla="*/ 0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3" h="352">
                  <a:moveTo>
                    <a:pt x="263" y="0"/>
                  </a:moveTo>
                  <a:cubicBezTo>
                    <a:pt x="263" y="19"/>
                    <a:pt x="263" y="19"/>
                    <a:pt x="263" y="19"/>
                  </a:cubicBezTo>
                  <a:cubicBezTo>
                    <a:pt x="263" y="39"/>
                    <a:pt x="258" y="58"/>
                    <a:pt x="250" y="75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5" y="58"/>
                    <a:pt x="60" y="3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48"/>
                    <a:pt x="7" y="76"/>
                    <a:pt x="19" y="101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304" y="101"/>
                    <a:pt x="304" y="101"/>
                    <a:pt x="304" y="101"/>
                  </a:cubicBezTo>
                  <a:cubicBezTo>
                    <a:pt x="316" y="76"/>
                    <a:pt x="323" y="48"/>
                    <a:pt x="323" y="19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 userDrawn="1"/>
          </p:nvSpPr>
          <p:spPr bwMode="auto">
            <a:xfrm>
              <a:off x="5770" y="399"/>
              <a:ext cx="725" cy="846"/>
            </a:xfrm>
            <a:custGeom>
              <a:avLst/>
              <a:gdLst>
                <a:gd name="T0" fmla="*/ 725 w 307"/>
                <a:gd name="T1" fmla="*/ 841 h 358"/>
                <a:gd name="T2" fmla="*/ 725 w 307"/>
                <a:gd name="T3" fmla="*/ 336 h 358"/>
                <a:gd name="T4" fmla="*/ 401 w 307"/>
                <a:gd name="T5" fmla="*/ 0 h 358"/>
                <a:gd name="T6" fmla="*/ 59 w 307"/>
                <a:gd name="T7" fmla="*/ 222 h 358"/>
                <a:gd name="T8" fmla="*/ 59 w 307"/>
                <a:gd name="T9" fmla="*/ 234 h 358"/>
                <a:gd name="T10" fmla="*/ 201 w 307"/>
                <a:gd name="T11" fmla="*/ 234 h 358"/>
                <a:gd name="T12" fmla="*/ 201 w 307"/>
                <a:gd name="T13" fmla="*/ 234 h 358"/>
                <a:gd name="T14" fmla="*/ 394 w 307"/>
                <a:gd name="T15" fmla="*/ 142 h 358"/>
                <a:gd name="T16" fmla="*/ 586 w 307"/>
                <a:gd name="T17" fmla="*/ 312 h 358"/>
                <a:gd name="T18" fmla="*/ 314 w 307"/>
                <a:gd name="T19" fmla="*/ 324 h 358"/>
                <a:gd name="T20" fmla="*/ 0 w 307"/>
                <a:gd name="T21" fmla="*/ 591 h 358"/>
                <a:gd name="T22" fmla="*/ 309 w 307"/>
                <a:gd name="T23" fmla="*/ 846 h 358"/>
                <a:gd name="T24" fmla="*/ 586 w 307"/>
                <a:gd name="T25" fmla="*/ 789 h 358"/>
                <a:gd name="T26" fmla="*/ 612 w 307"/>
                <a:gd name="T27" fmla="*/ 841 h 358"/>
                <a:gd name="T28" fmla="*/ 725 w 307"/>
                <a:gd name="T29" fmla="*/ 841 h 358"/>
                <a:gd name="T30" fmla="*/ 586 w 307"/>
                <a:gd name="T31" fmla="*/ 629 h 358"/>
                <a:gd name="T32" fmla="*/ 366 w 307"/>
                <a:gd name="T33" fmla="*/ 709 h 358"/>
                <a:gd name="T34" fmla="*/ 319 w 307"/>
                <a:gd name="T35" fmla="*/ 709 h 358"/>
                <a:gd name="T36" fmla="*/ 142 w 307"/>
                <a:gd name="T37" fmla="*/ 591 h 358"/>
                <a:gd name="T38" fmla="*/ 314 w 307"/>
                <a:gd name="T39" fmla="*/ 461 h 358"/>
                <a:gd name="T40" fmla="*/ 586 w 307"/>
                <a:gd name="T41" fmla="*/ 451 h 358"/>
                <a:gd name="T42" fmla="*/ 586 w 307"/>
                <a:gd name="T43" fmla="*/ 629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7" h="358">
                  <a:moveTo>
                    <a:pt x="307" y="356"/>
                  </a:moveTo>
                  <a:cubicBezTo>
                    <a:pt x="307" y="142"/>
                    <a:pt x="307" y="142"/>
                    <a:pt x="307" y="142"/>
                  </a:cubicBezTo>
                  <a:cubicBezTo>
                    <a:pt x="307" y="67"/>
                    <a:pt x="267" y="0"/>
                    <a:pt x="170" y="0"/>
                  </a:cubicBezTo>
                  <a:cubicBezTo>
                    <a:pt x="87" y="0"/>
                    <a:pt x="29" y="32"/>
                    <a:pt x="25" y="94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76"/>
                    <a:pt x="110" y="60"/>
                    <a:pt x="167" y="60"/>
                  </a:cubicBezTo>
                  <a:cubicBezTo>
                    <a:pt x="231" y="60"/>
                    <a:pt x="248" y="90"/>
                    <a:pt x="248" y="132"/>
                  </a:cubicBezTo>
                  <a:cubicBezTo>
                    <a:pt x="225" y="141"/>
                    <a:pt x="159" y="136"/>
                    <a:pt x="133" y="137"/>
                  </a:cubicBezTo>
                  <a:cubicBezTo>
                    <a:pt x="70" y="139"/>
                    <a:pt x="0" y="170"/>
                    <a:pt x="0" y="250"/>
                  </a:cubicBezTo>
                  <a:cubicBezTo>
                    <a:pt x="0" y="327"/>
                    <a:pt x="71" y="358"/>
                    <a:pt x="131" y="358"/>
                  </a:cubicBezTo>
                  <a:cubicBezTo>
                    <a:pt x="194" y="358"/>
                    <a:pt x="233" y="348"/>
                    <a:pt x="248" y="334"/>
                  </a:cubicBezTo>
                  <a:cubicBezTo>
                    <a:pt x="248" y="334"/>
                    <a:pt x="259" y="356"/>
                    <a:pt x="259" y="356"/>
                  </a:cubicBezTo>
                  <a:lnTo>
                    <a:pt x="307" y="356"/>
                  </a:lnTo>
                  <a:close/>
                  <a:moveTo>
                    <a:pt x="248" y="266"/>
                  </a:moveTo>
                  <a:cubicBezTo>
                    <a:pt x="232" y="288"/>
                    <a:pt x="202" y="300"/>
                    <a:pt x="155" y="300"/>
                  </a:cubicBezTo>
                  <a:cubicBezTo>
                    <a:pt x="135" y="300"/>
                    <a:pt x="135" y="300"/>
                    <a:pt x="135" y="300"/>
                  </a:cubicBezTo>
                  <a:cubicBezTo>
                    <a:pt x="78" y="300"/>
                    <a:pt x="60" y="275"/>
                    <a:pt x="60" y="250"/>
                  </a:cubicBezTo>
                  <a:cubicBezTo>
                    <a:pt x="60" y="217"/>
                    <a:pt x="90" y="197"/>
                    <a:pt x="133" y="195"/>
                  </a:cubicBezTo>
                  <a:cubicBezTo>
                    <a:pt x="154" y="194"/>
                    <a:pt x="213" y="198"/>
                    <a:pt x="248" y="191"/>
                  </a:cubicBezTo>
                  <a:lnTo>
                    <a:pt x="248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 userDrawn="1"/>
          </p:nvSpPr>
          <p:spPr bwMode="auto">
            <a:xfrm>
              <a:off x="4676" y="2416"/>
              <a:ext cx="1403" cy="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18" r:id="rId2"/>
    <p:sldLayoutId id="2147484157" r:id="rId3"/>
    <p:sldLayoutId id="2147484117" r:id="rId4"/>
    <p:sldLayoutId id="2147484120" r:id="rId5"/>
    <p:sldLayoutId id="2147484146" r:id="rId6"/>
    <p:sldLayoutId id="2147484147" r:id="rId7"/>
    <p:sldLayoutId id="2147484121" r:id="rId8"/>
    <p:sldLayoutId id="2147484122" r:id="rId9"/>
    <p:sldLayoutId id="2147484159" r:id="rId10"/>
    <p:sldLayoutId id="2147484161" r:id="rId11"/>
    <p:sldLayoutId id="2147484162" r:id="rId12"/>
    <p:sldLayoutId id="2147484163" r:id="rId13"/>
    <p:sldLayoutId id="2147484195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E63C14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Courier New" pitchFamily="49" charset="0"/>
        <a:buChar char="o"/>
        <a:defRPr lang="fr-FR" b="1" kern="1200" dirty="0">
          <a:solidFill>
            <a:srgbClr val="595959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404040"/>
          </a:solidFill>
          <a:latin typeface="+mn-lt"/>
          <a:cs typeface="Calibri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Calibri" pitchFamily="34" charset="0"/>
        <a:buChar char="‐"/>
        <a:defRPr sz="1400">
          <a:solidFill>
            <a:schemeClr val="tx1"/>
          </a:solidFill>
          <a:latin typeface="+mn-lt"/>
          <a:cs typeface="Calibri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Calibri" pitchFamily="34" charset="0"/>
        <a:buChar char="‐"/>
        <a:defRPr sz="1200">
          <a:solidFill>
            <a:schemeClr val="tx1"/>
          </a:solidFill>
          <a:latin typeface="+mn-lt"/>
          <a:cs typeface="Calibri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Calibri" pitchFamily="34" charset="0"/>
        <a:buChar char="‐"/>
        <a:defRPr sz="1200">
          <a:solidFill>
            <a:schemeClr val="tx1"/>
          </a:solidFill>
          <a:latin typeface="+mn-lt"/>
          <a:cs typeface="Calibri" pitchFamily="34" charset="0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s@fondation-igd.org" TargetMode="External"/><Relationship Id="rId2" Type="http://schemas.openxmlformats.org/officeDocument/2006/relationships/hyperlink" Target="http://www.fondation-igd.org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555776" y="2924944"/>
            <a:ext cx="658403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PANEL LEADERS D’OPINION</a:t>
            </a:r>
          </a:p>
          <a:p>
            <a:pPr algn="ctr" eaLnBrk="1" hangingPunct="1"/>
            <a:endParaRPr lang="fr-FR" sz="2400" b="1" spc="-30" dirty="0" smtClean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fr-FR" sz="2400" b="1" i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La gestion déléguée vue par les Leaders</a:t>
            </a:r>
          </a:p>
          <a:p>
            <a:pPr algn="ctr" eaLnBrk="1" hangingPunct="1"/>
            <a:endParaRPr lang="fr-FR" sz="2400" b="1" i="1" spc="-30" dirty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fr-FR" sz="2400" i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Petit-déjeuner Presse </a:t>
            </a:r>
          </a:p>
          <a:p>
            <a:pPr algn="ctr" eaLnBrk="1" hangingPunct="1"/>
            <a:endParaRPr lang="fr-FR" sz="1600" spc="-30" dirty="0" smtClean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fr-F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fr-F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Lundi 22 avril 2013</a:t>
            </a:r>
          </a:p>
          <a:p>
            <a:pPr algn="ctr" eaLnBrk="1" hangingPunct="1"/>
            <a:endParaRPr lang="fr-FR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/>
            <a:r>
              <a:rPr lang="fr-FR" sz="1600" b="1" i="1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Institut de la gestion déléguée</a:t>
            </a:r>
          </a:p>
          <a:p>
            <a:pPr algn="ctr" eaLnBrk="1" hangingPunct="1"/>
            <a:r>
              <a:rPr lang="fr-FR" sz="1600" i="1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Hubert du Mesnil</a:t>
            </a:r>
          </a:p>
          <a:p>
            <a:pPr algn="ctr" eaLnBrk="1" hangingPunct="1"/>
            <a:r>
              <a:rPr lang="fr-FR" sz="1600" i="1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Président</a:t>
            </a:r>
          </a:p>
        </p:txBody>
      </p:sp>
      <p:pic>
        <p:nvPicPr>
          <p:cNvPr id="6148" name="Picture 5" descr="logo-BVA-R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492896"/>
            <a:ext cx="1550030" cy="16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907704" y="6083423"/>
            <a:ext cx="228115" cy="720080"/>
          </a:xfrm>
          <a:prstGeom prst="rect">
            <a:avLst/>
          </a:prstGeom>
        </p:spPr>
        <p:txBody>
          <a:bodyPr numCol="2"/>
          <a:lstStyle>
            <a:defPPr>
              <a:defRPr lang="fr-FR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rgbClr val="00000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b="1" i="0" kern="0" dirty="0" smtClean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1026" name="Picture 2" descr="C:\Users\m.dubois\Desktop\logi_ig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3"/>
          <p:cNvSpPr txBox="1">
            <a:spLocks/>
          </p:cNvSpPr>
          <p:nvPr/>
        </p:nvSpPr>
        <p:spPr>
          <a:xfrm>
            <a:off x="323528" y="966500"/>
            <a:ext cx="8502650" cy="661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5113" indent="-26511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Arial" pitchFamily="34" charset="0"/>
              <a:buChar char="•"/>
              <a:defRPr lang="fr-FR"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" pitchFamily="34" charset="0"/>
              </a:defRPr>
            </a:lvl1pPr>
            <a:lvl2pPr marL="447675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5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2pPr>
            <a:lvl3pPr marL="630238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3pPr>
            <a:lvl4pPr marL="804863" indent="-174625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4pPr>
            <a:lvl5pPr marL="987425" indent="-182563" algn="just" defTabSz="80486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Parmi </a:t>
            </a:r>
            <a:r>
              <a:rPr lang="fr-FR" dirty="0"/>
              <a:t>les raisons suivantes quelles sont celles, selon vous, qui incitent le plus les élus à opter pour une gestion directe ou déléguée de leurs services publics locaux </a:t>
            </a:r>
            <a:r>
              <a:rPr lang="fr-FR" dirty="0" smtClean="0"/>
              <a:t>?</a:t>
            </a:r>
          </a:p>
          <a:p>
            <a:pPr lvl="1"/>
            <a:r>
              <a:rPr lang="fr-FR" sz="900" i="1" dirty="0"/>
              <a:t>Base : </a:t>
            </a:r>
            <a:r>
              <a:rPr lang="fr-FR" sz="900" i="1" dirty="0" smtClean="0"/>
              <a:t>400</a:t>
            </a:r>
            <a:endParaRPr lang="fr-FR" sz="900" i="1" dirty="0"/>
          </a:p>
        </p:txBody>
      </p:sp>
      <p:sp>
        <p:nvSpPr>
          <p:cNvPr id="19460" name="Titre 6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sz="2000" dirty="0">
                <a:cs typeface="Arial" charset="0"/>
              </a:rPr>
              <a:t>Raisons du choix entre gestion directe et déléguée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52832"/>
              </p:ext>
            </p:extLst>
          </p:nvPr>
        </p:nvGraphicFramePr>
        <p:xfrm>
          <a:off x="323529" y="1657957"/>
          <a:ext cx="8640960" cy="450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864"/>
                <a:gridCol w="941745"/>
                <a:gridCol w="1599958"/>
                <a:gridCol w="1814483"/>
                <a:gridCol w="1713910"/>
              </a:tblGrid>
              <a:tr h="5703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Cumul des Citations*</a:t>
                      </a:r>
                      <a:endParaRPr lang="fr-FR" sz="13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85724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Ensemble </a:t>
                      </a:r>
                      <a:endParaRPr lang="fr-FR" sz="13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Politiques</a:t>
                      </a:r>
                      <a:endParaRPr lang="fr-FR" sz="13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Economiques</a:t>
                      </a:r>
                      <a:endParaRPr lang="fr-FR" sz="13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</a:t>
                      </a:r>
                      <a:r>
                        <a:rPr lang="fr-FR" sz="1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Médiatiques</a:t>
                      </a:r>
                      <a:endParaRPr lang="fr-FR" sz="13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8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critères d’économie financière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58%</a:t>
                      </a:r>
                      <a:endParaRPr lang="fr-FR" sz="14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60%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67%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0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une meilleure efficacité des services pour les usagers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46%</a:t>
                      </a:r>
                      <a:endParaRPr lang="fr-FR" sz="14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47%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</a:tr>
              <a:tr h="8232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volonté de simplifier la gestion des ressources humaines du personnel local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53%</a:t>
                      </a:r>
                      <a:endParaRPr lang="fr-FR" sz="14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61%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47%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0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raisons politiques ou idéologiques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22%</a:t>
                      </a:r>
                      <a:endParaRPr lang="fr-FR" sz="14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21%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26%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</a:tr>
              <a:tr h="4168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critères de transparence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9%</a:t>
                      </a:r>
                      <a:endParaRPr lang="fr-FR" sz="14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30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perception qu’ont les administrés de l’un ou l’autre mode de gestion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6%</a:t>
                      </a:r>
                      <a:endParaRPr lang="fr-FR" sz="14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</a:tr>
              <a:tr h="4168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NSP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2%</a:t>
                      </a:r>
                      <a:endParaRPr lang="fr-FR" sz="14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2483768" y="6487553"/>
            <a:ext cx="4011613" cy="261938"/>
            <a:chOff x="3441138" y="6072030"/>
            <a:chExt cx="4011538" cy="261564"/>
          </a:xfrm>
        </p:grpSpPr>
        <p:sp>
          <p:nvSpPr>
            <p:cNvPr id="13" name="Ellipse 12"/>
            <p:cNvSpPr/>
            <p:nvPr/>
          </p:nvSpPr>
          <p:spPr>
            <a:xfrm>
              <a:off x="3441138" y="6122758"/>
              <a:ext cx="431792" cy="15535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11029" y="6072030"/>
              <a:ext cx="3541647" cy="261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Ecart significativement supérieur à l’ensemble</a:t>
              </a:r>
            </a:p>
          </p:txBody>
        </p:sp>
      </p:grpSp>
      <p:sp>
        <p:nvSpPr>
          <p:cNvPr id="22" name="Ellipse 21"/>
          <p:cNvSpPr/>
          <p:nvPr/>
        </p:nvSpPr>
        <p:spPr bwMode="auto">
          <a:xfrm>
            <a:off x="7812360" y="2276872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334446" y="3526532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15233" y="618435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 Total supérieur à 100% car 2 réponses possibles</a:t>
            </a:r>
          </a:p>
        </p:txBody>
      </p:sp>
    </p:spTree>
    <p:extLst>
      <p:ext uri="{BB962C8B-B14F-4D97-AF65-F5344CB8AC3E}">
        <p14:creationId xmlns:p14="http://schemas.microsoft.com/office/powerpoint/2010/main" val="2597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re 6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just"/>
            <a:r>
              <a:rPr lang="fr-FR" sz="2000" dirty="0">
                <a:cs typeface="Arial" charset="0"/>
              </a:rPr>
              <a:t>Critères perçus d’influence du choix </a:t>
            </a:r>
            <a:endParaRPr lang="fr-FR" sz="2000" dirty="0" smtClean="0">
              <a:cs typeface="Arial" charset="0"/>
            </a:endParaRP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212793676"/>
              </p:ext>
            </p:extLst>
          </p:nvPr>
        </p:nvGraphicFramePr>
        <p:xfrm>
          <a:off x="323528" y="1657961"/>
          <a:ext cx="8389071" cy="478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ce réservé du contenu 3"/>
          <p:cNvSpPr txBox="1">
            <a:spLocks/>
          </p:cNvSpPr>
          <p:nvPr/>
        </p:nvSpPr>
        <p:spPr>
          <a:xfrm>
            <a:off x="323528" y="966500"/>
            <a:ext cx="8502650" cy="661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5113" indent="-26511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Arial" pitchFamily="34" charset="0"/>
              <a:buChar char="•"/>
              <a:defRPr lang="fr-FR"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" pitchFamily="34" charset="0"/>
              </a:defRPr>
            </a:lvl1pPr>
            <a:lvl2pPr marL="447675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5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2pPr>
            <a:lvl3pPr marL="630238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3pPr>
            <a:lvl4pPr marL="804863" indent="-174625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4pPr>
            <a:lvl5pPr marL="987425" indent="-182563" algn="just" defTabSz="80486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Parmi </a:t>
            </a:r>
            <a:r>
              <a:rPr lang="fr-FR" dirty="0"/>
              <a:t>les trois facteurs suivants pouvant influencer les élus au moment de leur choix dans ce domaine, quel est selon vous celui qui intervient le plus </a:t>
            </a:r>
            <a:r>
              <a:rPr lang="fr-FR" dirty="0" smtClean="0"/>
              <a:t>?</a:t>
            </a:r>
          </a:p>
          <a:p>
            <a:pPr lvl="1"/>
            <a:r>
              <a:rPr lang="fr-FR" sz="900" i="1" dirty="0"/>
              <a:t>Base : </a:t>
            </a:r>
            <a:r>
              <a:rPr lang="fr-FR" sz="900" i="1" dirty="0" smtClean="0"/>
              <a:t>400</a:t>
            </a:r>
            <a:endParaRPr lang="fr-FR" sz="900" i="1" dirty="0"/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2483768" y="6487553"/>
            <a:ext cx="4011613" cy="261938"/>
            <a:chOff x="3441138" y="6072030"/>
            <a:chExt cx="4011538" cy="261564"/>
          </a:xfrm>
        </p:grpSpPr>
        <p:sp>
          <p:nvSpPr>
            <p:cNvPr id="6" name="Ellipse 5"/>
            <p:cNvSpPr/>
            <p:nvPr/>
          </p:nvSpPr>
          <p:spPr>
            <a:xfrm>
              <a:off x="3441138" y="6122758"/>
              <a:ext cx="431792" cy="15535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911029" y="6072030"/>
              <a:ext cx="3541647" cy="261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Ecart significativement supérieur à l’ensemble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812" y="260648"/>
            <a:ext cx="8034338" cy="1008112"/>
          </a:xfrm>
        </p:spPr>
        <p:txBody>
          <a:bodyPr/>
          <a:lstStyle/>
          <a:p>
            <a:pPr algn="ctr"/>
            <a:r>
              <a:rPr lang="fr-FR" sz="3200" dirty="0" smtClean="0"/>
              <a:t>Contacts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17500" y="980728"/>
            <a:ext cx="8502650" cy="30777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11560" y="1988841"/>
            <a:ext cx="8086352" cy="352839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INSTITUT DE LA GESTION DELEGUEE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84 rue de Grenelle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75007 PARIS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  <a:hlinkClick r:id="rId2"/>
              </a:rPr>
              <a:t>www.fondation-igd.org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Contact : +33 1 44 39 27 00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Mail: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+mn-cs"/>
                <a:hlinkClick r:id="rId3"/>
              </a:rPr>
              <a:t>contacts@fondation-igd.org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+mn-cs"/>
            </a:endParaRPr>
          </a:p>
        </p:txBody>
      </p:sp>
      <p:pic>
        <p:nvPicPr>
          <p:cNvPr id="5" name="Picture 2" descr="C:\Users\m.dubois\Desktop\logi_ig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dubois\Desktop\logi_ig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03812" y="3284984"/>
            <a:ext cx="421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Agrément de la gestion déléguée</a:t>
            </a:r>
            <a:endParaRPr lang="fr-FR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19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3"/>
          <p:cNvSpPr txBox="1">
            <a:spLocks/>
          </p:cNvSpPr>
          <p:nvPr/>
        </p:nvSpPr>
        <p:spPr>
          <a:xfrm>
            <a:off x="323528" y="966500"/>
            <a:ext cx="8502650" cy="4462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5113" indent="-26511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Arial" pitchFamily="34" charset="0"/>
              <a:buChar char="•"/>
              <a:defRPr lang="fr-FR"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" pitchFamily="34" charset="0"/>
              </a:defRPr>
            </a:lvl1pPr>
            <a:lvl2pPr marL="447675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5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2pPr>
            <a:lvl3pPr marL="630238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3pPr>
            <a:lvl4pPr marL="804863" indent="-174625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4pPr>
            <a:lvl5pPr marL="987425" indent="-182563" algn="just" defTabSz="80486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Vous </a:t>
            </a:r>
            <a:r>
              <a:rPr lang="fr-FR" dirty="0"/>
              <a:t>personnellement, diriez-vous que la gestion déléguée </a:t>
            </a:r>
            <a:r>
              <a:rPr lang="fr-FR" dirty="0" smtClean="0"/>
              <a:t>est :</a:t>
            </a:r>
          </a:p>
          <a:p>
            <a:pPr lvl="1"/>
            <a:r>
              <a:rPr lang="fr-FR" sz="900" i="1" dirty="0" smtClean="0"/>
              <a:t>Base : 400</a:t>
            </a:r>
            <a:endParaRPr lang="fr-FR" sz="900" i="1" dirty="0"/>
          </a:p>
        </p:txBody>
      </p:sp>
      <p:graphicFrame>
        <p:nvGraphicFramePr>
          <p:cNvPr id="29" name="Graphique 28"/>
          <p:cNvGraphicFramePr/>
          <p:nvPr>
            <p:extLst>
              <p:ext uri="{D42A27DB-BD31-4B8C-83A1-F6EECF244321}">
                <p14:modId xmlns:p14="http://schemas.microsoft.com/office/powerpoint/2010/main" val="295833432"/>
              </p:ext>
            </p:extLst>
          </p:nvPr>
        </p:nvGraphicFramePr>
        <p:xfrm>
          <a:off x="395536" y="1528950"/>
          <a:ext cx="8446195" cy="298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0" name="Titre 6"/>
          <p:cNvSpPr>
            <a:spLocks noGrp="1"/>
          </p:cNvSpPr>
          <p:nvPr>
            <p:ph type="title"/>
          </p:nvPr>
        </p:nvSpPr>
        <p:spPr>
          <a:xfrm>
            <a:off x="785812" y="260648"/>
            <a:ext cx="8034338" cy="705852"/>
          </a:xfrm>
          <a:ln/>
        </p:spPr>
        <p:txBody>
          <a:bodyPr/>
          <a:lstStyle/>
          <a:p>
            <a:r>
              <a:rPr lang="fr-FR" sz="2000" dirty="0"/>
              <a:t>Agrément de la gestion </a:t>
            </a:r>
            <a:r>
              <a:rPr lang="fr-FR" sz="2000" dirty="0" smtClean="0"/>
              <a:t>déléguée</a:t>
            </a:r>
            <a:br>
              <a:rPr lang="fr-FR" sz="2000" dirty="0" smtClean="0"/>
            </a:br>
            <a:endParaRPr lang="fr-FR" sz="2000" dirty="0"/>
          </a:p>
        </p:txBody>
      </p:sp>
      <p:grpSp>
        <p:nvGrpSpPr>
          <p:cNvPr id="2" name="Groupe 1"/>
          <p:cNvGrpSpPr/>
          <p:nvPr/>
        </p:nvGrpSpPr>
        <p:grpSpPr>
          <a:xfrm>
            <a:off x="6961038" y="808137"/>
            <a:ext cx="1247506" cy="3124919"/>
            <a:chOff x="6852886" y="508493"/>
            <a:chExt cx="1247506" cy="4964581"/>
          </a:xfrm>
        </p:grpSpPr>
        <p:sp>
          <p:nvSpPr>
            <p:cNvPr id="30" name="ZoneTexte 29"/>
            <p:cNvSpPr txBox="1"/>
            <p:nvPr/>
          </p:nvSpPr>
          <p:spPr>
            <a:xfrm>
              <a:off x="6852886" y="508493"/>
              <a:ext cx="1247506" cy="117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i="1" dirty="0" smtClean="0">
                  <a:solidFill>
                    <a:srgbClr val="009900"/>
                  </a:solidFill>
                  <a:latin typeface="Trebuchet MS" pitchFamily="34" charset="0"/>
                </a:rPr>
                <a:t>ST </a:t>
              </a:r>
            </a:p>
            <a:p>
              <a:pPr algn="ctr"/>
              <a:r>
                <a:rPr lang="fr-FR" sz="1400" b="1" i="1" dirty="0" smtClean="0">
                  <a:solidFill>
                    <a:srgbClr val="009900"/>
                  </a:solidFill>
                  <a:latin typeface="Trebuchet MS" pitchFamily="34" charset="0"/>
                </a:rPr>
                <a:t>Bonne </a:t>
              </a:r>
            </a:p>
            <a:p>
              <a:pPr algn="ctr"/>
              <a:r>
                <a:rPr lang="fr-FR" sz="1400" b="1" i="1" dirty="0" smtClean="0">
                  <a:solidFill>
                    <a:srgbClr val="009900"/>
                  </a:solidFill>
                  <a:latin typeface="Trebuchet MS" pitchFamily="34" charset="0"/>
                </a:rPr>
                <a:t>chose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262232" y="192668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  <a:latin typeface="+mn-lt"/>
                </a:rPr>
                <a:t>75%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262232" y="3070683"/>
              <a:ext cx="519694" cy="307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  <a:latin typeface="+mn-lt"/>
                </a:rPr>
                <a:t>76%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262232" y="410027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  <a:latin typeface="+mn-lt"/>
                </a:rPr>
                <a:t>84%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262232" y="516529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  <a:latin typeface="+mn-lt"/>
                </a:rPr>
                <a:t>67%</a:t>
              </a:r>
            </a:p>
          </p:txBody>
        </p:sp>
      </p:grpSp>
      <p:cxnSp>
        <p:nvCxnSpPr>
          <p:cNvPr id="15" name="Connecteur droit 14"/>
          <p:cNvCxnSpPr/>
          <p:nvPr/>
        </p:nvCxnSpPr>
        <p:spPr>
          <a:xfrm>
            <a:off x="107504" y="2178440"/>
            <a:ext cx="89318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269138" y="2401143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12%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322037" y="304921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278299" y="3697287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23%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288977" y="1700808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15%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019201" y="818128"/>
            <a:ext cx="1115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  <a:latin typeface="Trebuchet MS" pitchFamily="34" charset="0"/>
              </a:rPr>
              <a:t>ST Mauvaise chose</a:t>
            </a:r>
          </a:p>
        </p:txBody>
      </p:sp>
      <p:grpSp>
        <p:nvGrpSpPr>
          <p:cNvPr id="31" name="Groupe 30"/>
          <p:cNvGrpSpPr>
            <a:grpSpLocks/>
          </p:cNvGrpSpPr>
          <p:nvPr/>
        </p:nvGrpSpPr>
        <p:grpSpPr bwMode="auto">
          <a:xfrm>
            <a:off x="2483768" y="6487553"/>
            <a:ext cx="4011613" cy="261938"/>
            <a:chOff x="3441138" y="6072030"/>
            <a:chExt cx="4011538" cy="261564"/>
          </a:xfrm>
        </p:grpSpPr>
        <p:sp>
          <p:nvSpPr>
            <p:cNvPr id="32" name="Ellipse 31"/>
            <p:cNvSpPr/>
            <p:nvPr/>
          </p:nvSpPr>
          <p:spPr>
            <a:xfrm>
              <a:off x="3441138" y="6122758"/>
              <a:ext cx="431792" cy="15535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911029" y="6072030"/>
              <a:ext cx="3541647" cy="261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Ecart significativement supérieur à l’ensemble</a:t>
              </a:r>
            </a:p>
          </p:txBody>
        </p:sp>
      </p:grpSp>
      <p:sp>
        <p:nvSpPr>
          <p:cNvPr id="39" name="Ellipse 38"/>
          <p:cNvSpPr/>
          <p:nvPr/>
        </p:nvSpPr>
        <p:spPr bwMode="auto">
          <a:xfrm>
            <a:off x="7342199" y="3049215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2540696" y="3068960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8232607" y="3697287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5580112" y="3736082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dubois\Desktop\logi_ig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03812" y="3284984"/>
            <a:ext cx="421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Vision de la gestion déléguée</a:t>
            </a:r>
            <a:endParaRPr lang="fr-FR" sz="3200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67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re 6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just"/>
            <a:r>
              <a:rPr lang="fr-FR" sz="2000" dirty="0" smtClean="0">
                <a:cs typeface="Arial" charset="0"/>
              </a:rPr>
              <a:t>Vision de la gestion déléguée – détail par type de Leaders 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11198"/>
              </p:ext>
            </p:extLst>
          </p:nvPr>
        </p:nvGraphicFramePr>
        <p:xfrm>
          <a:off x="611560" y="1700806"/>
          <a:ext cx="8061163" cy="41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232"/>
                <a:gridCol w="1119602"/>
                <a:gridCol w="1567442"/>
                <a:gridCol w="1522660"/>
                <a:gridCol w="1612227"/>
              </a:tblGrid>
              <a:tr h="736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Oui</a:t>
                      </a:r>
                      <a:endParaRPr lang="fr-FR" sz="16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85724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Ensemble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</a:t>
                      </a:r>
                      <a:endParaRPr lang="fr-FR" sz="1400" b="1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algn="ctr" rtl="0" fontAlgn="ctr"/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Politiques </a:t>
                      </a:r>
                      <a:endParaRPr lang="fr-FR" sz="14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Economiques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Médiatiques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Permet de réaliser plus rapidement les projets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78%</a:t>
                      </a:r>
                      <a:endParaRPr lang="fr-FR" sz="16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76%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85%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75%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079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Permet de trouver d’autres ressources financières que celles des ressources propres de la collectivité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75%</a:t>
                      </a:r>
                      <a:endParaRPr lang="fr-FR" sz="16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72%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73%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</a:tr>
              <a:tr h="6257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Permet de partager les risques entre le secteur public et le secteur privé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67%</a:t>
                      </a:r>
                      <a:endParaRPr lang="fr-FR" sz="16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69%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64%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9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 à une privatisation du service public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42%</a:t>
                      </a:r>
                      <a:endParaRPr lang="fr-FR" sz="16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38%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31%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59%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</a:tr>
              <a:tr h="6721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Favorise une plus grande transparence</a:t>
                      </a:r>
                      <a:endParaRPr lang="fr-FR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fr-FR" sz="16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40%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59%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Espace réservé du contenu 3"/>
          <p:cNvSpPr txBox="1">
            <a:spLocks/>
          </p:cNvSpPr>
          <p:nvPr/>
        </p:nvSpPr>
        <p:spPr>
          <a:xfrm>
            <a:off x="323528" y="980728"/>
            <a:ext cx="8464842" cy="4462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265113" indent="-265113" algn="just" eaLnBrk="0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1pPr>
            <a:lvl2pPr marL="447675" lvl="1" indent="-182563" algn="just" eaLnBrk="0" hangingPunct="0">
              <a:lnSpc>
                <a:spcPct val="100000"/>
              </a:lnSpc>
              <a:spcBef>
                <a:spcPts val="0"/>
              </a:spcBef>
              <a:buSzPct val="135000"/>
              <a:buFont typeface="Arial" pitchFamily="34" charset="0"/>
              <a:buChar char="•"/>
              <a:defRPr sz="9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2pPr>
            <a:lvl3pPr marL="630238" indent="-182563" algn="just" eaLnBrk="0" hangingPunct="0">
              <a:lnSpc>
                <a:spcPct val="10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3pPr>
            <a:lvl4pPr marL="804863" indent="-174625" algn="just" eaLnBrk="0" hangingPunct="0">
              <a:lnSpc>
                <a:spcPct val="100000"/>
              </a:lnSpc>
              <a:spcBef>
                <a:spcPts val="0"/>
              </a:spcBef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4pPr>
            <a:lvl5pPr marL="987425" indent="-182563" algn="just" defTabSz="804863" ea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latin typeface="+mn-lt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latin typeface="+mn-lt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latin typeface="+mn-lt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latin typeface="+mn-lt"/>
              </a:defRPr>
            </a:lvl9pPr>
          </a:lstStyle>
          <a:p>
            <a:r>
              <a:rPr lang="fr-FR" dirty="0" smtClean="0"/>
              <a:t>Diriez-vous </a:t>
            </a:r>
            <a:r>
              <a:rPr lang="fr-FR" dirty="0"/>
              <a:t>que la gestion déléguée :</a:t>
            </a:r>
          </a:p>
          <a:p>
            <a:pPr lvl="1"/>
            <a:r>
              <a:rPr lang="fr-FR" dirty="0"/>
              <a:t>Base : </a:t>
            </a:r>
            <a:r>
              <a:rPr lang="fr-FR" dirty="0" smtClean="0"/>
              <a:t>400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02635" y="2593479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558236" y="4687044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5983585" y="5320258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2483768" y="6487553"/>
            <a:ext cx="4011613" cy="261938"/>
            <a:chOff x="3441138" y="6072030"/>
            <a:chExt cx="4011538" cy="261564"/>
          </a:xfrm>
        </p:grpSpPr>
        <p:sp>
          <p:nvSpPr>
            <p:cNvPr id="18" name="Ellipse 17"/>
            <p:cNvSpPr/>
            <p:nvPr/>
          </p:nvSpPr>
          <p:spPr>
            <a:xfrm>
              <a:off x="3441138" y="6122758"/>
              <a:ext cx="431792" cy="15535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911029" y="6072030"/>
              <a:ext cx="3541647" cy="261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Ecart significativement supérieur à l’ensemble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6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dubois\Desktop\logi_ig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99992" y="328498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Poids de la gestion déléguée et investissement public</a:t>
            </a:r>
            <a:endParaRPr lang="fr-FR" sz="3200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21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aphique 44"/>
          <p:cNvGraphicFramePr/>
          <p:nvPr>
            <p:extLst>
              <p:ext uri="{D42A27DB-BD31-4B8C-83A1-F6EECF244321}">
                <p14:modId xmlns:p14="http://schemas.microsoft.com/office/powerpoint/2010/main" val="2778058521"/>
              </p:ext>
            </p:extLst>
          </p:nvPr>
        </p:nvGraphicFramePr>
        <p:xfrm>
          <a:off x="269776" y="2132856"/>
          <a:ext cx="3222104" cy="374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811" y="269613"/>
            <a:ext cx="8358189" cy="384295"/>
          </a:xfrm>
        </p:spPr>
        <p:txBody>
          <a:bodyPr/>
          <a:lstStyle/>
          <a:p>
            <a:r>
              <a:rPr lang="fr-FR" sz="2000" dirty="0"/>
              <a:t>Poids perçu de la GD dans la commande publique en France</a:t>
            </a:r>
          </a:p>
        </p:txBody>
      </p:sp>
      <p:sp>
        <p:nvSpPr>
          <p:cNvPr id="4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317500" y="777478"/>
            <a:ext cx="8502650" cy="861774"/>
          </a:xfrm>
        </p:spPr>
        <p:txBody>
          <a:bodyPr/>
          <a:lstStyle/>
          <a:p>
            <a:r>
              <a:rPr lang="fr-FR" dirty="0" smtClean="0"/>
              <a:t>Selon </a:t>
            </a:r>
            <a:r>
              <a:rPr lang="fr-FR" dirty="0"/>
              <a:t>vous, que représente en pourcentage la gestion déléguée dans l’ensemble de la commande publique en France qui porte sur 300 milliards d’euros par an </a:t>
            </a:r>
            <a:r>
              <a:rPr lang="fr-FR" dirty="0" smtClean="0"/>
              <a:t>?</a:t>
            </a:r>
          </a:p>
          <a:p>
            <a:pPr lvl="1"/>
            <a:r>
              <a:rPr lang="fr-FR" sz="900" i="1" kern="1200" dirty="0">
                <a:ea typeface="+mn-ea"/>
              </a:rPr>
              <a:t>Base : </a:t>
            </a:r>
            <a:r>
              <a:rPr lang="fr-FR" sz="900" i="1" kern="1200" dirty="0" smtClean="0">
                <a:ea typeface="+mn-ea"/>
              </a:rPr>
              <a:t>400</a:t>
            </a:r>
            <a:endParaRPr lang="fr-FR" sz="900" i="1" kern="1200" dirty="0">
              <a:ea typeface="+mn-ea"/>
            </a:endParaRPr>
          </a:p>
          <a:p>
            <a:pPr marL="0" indent="0">
              <a:buNone/>
            </a:pPr>
            <a:endParaRPr lang="fr-FR" sz="1100" i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779912" y="1735352"/>
            <a:ext cx="0" cy="45019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11560" y="168106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en-US" sz="132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>
                <a:solidFill>
                  <a:srgbClr val="000000"/>
                </a:solidFill>
                <a:latin typeface="+mn-lt"/>
                <a:cs typeface="+mn-cs"/>
              </a:rPr>
              <a:t>Ensemble des Leaders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2343" y="1367190"/>
            <a:ext cx="4163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Question ouverte – Réponses spontanées</a:t>
            </a:r>
          </a:p>
        </p:txBody>
      </p:sp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95783"/>
              </p:ext>
            </p:extLst>
          </p:nvPr>
        </p:nvGraphicFramePr>
        <p:xfrm>
          <a:off x="4139952" y="2299025"/>
          <a:ext cx="4752529" cy="374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1152128"/>
                <a:gridCol w="1152128"/>
                <a:gridCol w="1152128"/>
              </a:tblGrid>
              <a:tr h="440414">
                <a:tc>
                  <a:txBody>
                    <a:bodyPr/>
                    <a:lstStyle/>
                    <a:p>
                      <a:pPr algn="ctr" rtl="0" fontAlgn="ctr"/>
                      <a:endParaRPr lang="fr-FR" sz="1600" b="0" i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85724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</a:t>
                      </a:r>
                      <a:endParaRPr lang="fr-FR" sz="1200" b="1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algn="ctr" rtl="0" fontAlgn="ctr"/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Politiques </a:t>
                      </a:r>
                      <a:endParaRPr lang="fr-FR" sz="12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Economiques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Leaders </a:t>
                      </a:r>
                      <a:endParaRPr lang="fr-FR" sz="1200" b="1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  <a:p>
                      <a:pPr algn="ctr" rtl="0" fontAlgn="ctr"/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Médiatiques </a:t>
                      </a:r>
                      <a:endParaRPr lang="fr-FR" sz="12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Moyenne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37%</a:t>
                      </a:r>
                      <a:endParaRPr lang="fr-FR" sz="14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30%</a:t>
                      </a:r>
                      <a:endParaRPr lang="fr-FR" sz="14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fr-FR" sz="14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 à 15 %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16 à 25%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9%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21%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16%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26 à 35%</a:t>
                      </a:r>
                      <a:endParaRPr lang="fr-F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15%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fr-FR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36 à 50%</a:t>
                      </a:r>
                      <a:endParaRPr lang="fr-FR" sz="12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15%</a:t>
                      </a:r>
                      <a:endParaRPr lang="fr-FR" sz="1400" b="0" kern="1200" baseline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fr-FR" sz="1400" b="0" kern="1200" baseline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fr-FR" sz="1400" b="0" kern="1200" baseline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>
                        <a:alpha val="80000"/>
                      </a:srgbClr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fr-F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 à 100%</a:t>
                      </a:r>
                      <a:endParaRPr lang="fr-F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1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NSP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36%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25%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31%</a:t>
                      </a:r>
                      <a:endParaRPr lang="fr-FR" sz="14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FAD9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51521" y="5877272"/>
            <a:ext cx="2880319" cy="4320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u="sng" dirty="0" smtClean="0">
                <a:solidFill>
                  <a:schemeClr val="tx1"/>
                </a:solidFill>
              </a:rPr>
              <a:t>Moyenne des citations : 34%</a:t>
            </a:r>
            <a:endParaRPr lang="fr-FR" sz="1400" u="sng" dirty="0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4664843" y="6487553"/>
            <a:ext cx="4011613" cy="261938"/>
            <a:chOff x="3441138" y="6072030"/>
            <a:chExt cx="4011538" cy="261564"/>
          </a:xfrm>
        </p:grpSpPr>
        <p:sp>
          <p:nvSpPr>
            <p:cNvPr id="18" name="Ellipse 17"/>
            <p:cNvSpPr/>
            <p:nvPr/>
          </p:nvSpPr>
          <p:spPr>
            <a:xfrm>
              <a:off x="3441138" y="6122758"/>
              <a:ext cx="431792" cy="15535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911029" y="6072030"/>
              <a:ext cx="3541647" cy="261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Ecart significativement supérieur à l’ensemble</a:t>
              </a:r>
            </a:p>
          </p:txBody>
        </p:sp>
      </p:grpSp>
      <p:sp>
        <p:nvSpPr>
          <p:cNvPr id="22" name="Ellipse 21"/>
          <p:cNvSpPr/>
          <p:nvPr/>
        </p:nvSpPr>
        <p:spPr bwMode="auto">
          <a:xfrm>
            <a:off x="6870502" y="3308491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6879183" y="3775707"/>
            <a:ext cx="576064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20826" y="2874731"/>
            <a:ext cx="8110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Sous-estiment : 43%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091945" y="4066998"/>
            <a:ext cx="1606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Estiment correctement dans une fourchette de 7 points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2032670" y="2276872"/>
            <a:ext cx="288156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fermante 20"/>
          <p:cNvSpPr/>
          <p:nvPr/>
        </p:nvSpPr>
        <p:spPr>
          <a:xfrm>
            <a:off x="1979712" y="4107499"/>
            <a:ext cx="144078" cy="473629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101470" y="4821743"/>
            <a:ext cx="12463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Surestiment</a:t>
            </a:r>
          </a:p>
        </p:txBody>
      </p:sp>
      <p:sp>
        <p:nvSpPr>
          <p:cNvPr id="25" name="Accolade fermante 24"/>
          <p:cNvSpPr/>
          <p:nvPr/>
        </p:nvSpPr>
        <p:spPr>
          <a:xfrm>
            <a:off x="1979712" y="4697953"/>
            <a:ext cx="144078" cy="4736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688032" y="1772816"/>
            <a:ext cx="3656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en-US" sz="132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 smtClean="0">
                <a:solidFill>
                  <a:srgbClr val="000000"/>
                </a:solidFill>
                <a:latin typeface="+mn-lt"/>
                <a:cs typeface="+mn-cs"/>
              </a:rPr>
              <a:t>Détail par type de Leaders</a:t>
            </a:r>
            <a:endParaRPr lang="fr-FR" sz="14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aphique 28"/>
          <p:cNvGraphicFramePr/>
          <p:nvPr>
            <p:extLst>
              <p:ext uri="{D42A27DB-BD31-4B8C-83A1-F6EECF244321}">
                <p14:modId xmlns:p14="http://schemas.microsoft.com/office/powerpoint/2010/main" val="3512893511"/>
              </p:ext>
            </p:extLst>
          </p:nvPr>
        </p:nvGraphicFramePr>
        <p:xfrm>
          <a:off x="323528" y="1628220"/>
          <a:ext cx="8389071" cy="478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Espace réservé du contenu 3"/>
          <p:cNvSpPr txBox="1">
            <a:spLocks/>
          </p:cNvSpPr>
          <p:nvPr/>
        </p:nvSpPr>
        <p:spPr>
          <a:xfrm>
            <a:off x="323528" y="966500"/>
            <a:ext cx="8502650" cy="661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5113" indent="-26511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Arial" pitchFamily="34" charset="0"/>
              <a:buChar char="•"/>
              <a:defRPr lang="fr-FR"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" pitchFamily="34" charset="0"/>
              </a:defRPr>
            </a:lvl1pPr>
            <a:lvl2pPr marL="447675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5000"/>
              <a:buFont typeface="Arial" pitchFamily="34" charset="0"/>
              <a:buChar char="•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2pPr>
            <a:lvl3pPr marL="630238" indent="-182563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3pPr>
            <a:lvl4pPr marL="804863" indent="-174625" algn="just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15000"/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4pPr>
            <a:lvl5pPr marL="987425" indent="-182563" algn="just" defTabSz="80486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itchFamily="34" charset="0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Pensez-vous </a:t>
            </a:r>
            <a:r>
              <a:rPr lang="fr-FR" dirty="0"/>
              <a:t>que la </a:t>
            </a:r>
            <a:r>
              <a:rPr lang="fr-FR" dirty="0" smtClean="0"/>
              <a:t>gestion déléguée peut </a:t>
            </a:r>
            <a:r>
              <a:rPr lang="fr-FR" dirty="0"/>
              <a:t>constituer un moyen efficace de relancer l’investissement public et donc la croissance en France </a:t>
            </a:r>
            <a:r>
              <a:rPr lang="fr-FR" dirty="0" smtClean="0"/>
              <a:t>?</a:t>
            </a:r>
          </a:p>
          <a:p>
            <a:pPr lvl="1"/>
            <a:r>
              <a:rPr lang="fr-FR" sz="900" i="1" dirty="0"/>
              <a:t>Base : </a:t>
            </a:r>
            <a:r>
              <a:rPr lang="fr-FR" sz="900" i="1" dirty="0" smtClean="0"/>
              <a:t>400</a:t>
            </a:r>
            <a:endParaRPr lang="fr-FR" sz="900" i="1" dirty="0"/>
          </a:p>
        </p:txBody>
      </p:sp>
      <p:sp>
        <p:nvSpPr>
          <p:cNvPr id="19460" name="Titre 6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sz="2000" dirty="0">
                <a:cs typeface="Arial" charset="0"/>
              </a:rPr>
              <a:t>Gestion déléguée et relance de l’investissement public et de la croissance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07504" y="2833182"/>
            <a:ext cx="89318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924829" y="1684137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  <a:latin typeface="Trebuchet MS" pitchFamily="34" charset="0"/>
              </a:rPr>
              <a:t>ST Non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22790" y="2132856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26%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02274" y="306896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28%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22790" y="4005064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21%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35688" y="4941167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29%</a:t>
            </a:r>
          </a:p>
        </p:txBody>
      </p:sp>
      <p:grpSp>
        <p:nvGrpSpPr>
          <p:cNvPr id="24" name="Groupe 23"/>
          <p:cNvGrpSpPr>
            <a:grpSpLocks/>
          </p:cNvGrpSpPr>
          <p:nvPr/>
        </p:nvGrpSpPr>
        <p:grpSpPr bwMode="auto">
          <a:xfrm>
            <a:off x="2483768" y="6487553"/>
            <a:ext cx="4011613" cy="261938"/>
            <a:chOff x="3441138" y="6072030"/>
            <a:chExt cx="4011538" cy="261564"/>
          </a:xfrm>
        </p:grpSpPr>
        <p:sp>
          <p:nvSpPr>
            <p:cNvPr id="25" name="Ellipse 24"/>
            <p:cNvSpPr/>
            <p:nvPr/>
          </p:nvSpPr>
          <p:spPr>
            <a:xfrm>
              <a:off x="3441138" y="6122758"/>
              <a:ext cx="431792" cy="15535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911029" y="6072030"/>
              <a:ext cx="3541647" cy="2615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Ecart significativement supérieur à l’ensemble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1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dubois\Desktop\logi_ig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99992" y="328498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Choix entre gestion directe et déléguée</a:t>
            </a:r>
            <a:endParaRPr lang="fr-FR" sz="3200" dirty="0">
              <a:solidFill>
                <a:srgbClr val="FFFF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07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0503- Modèles de diapositives BVA">
  <a:themeElements>
    <a:clrScheme name="BVA Palette de couleurs">
      <a:dk1>
        <a:srgbClr val="000000"/>
      </a:dk1>
      <a:lt1>
        <a:srgbClr val="FFFFFF"/>
      </a:lt1>
      <a:dk2>
        <a:srgbClr val="0EA54B"/>
      </a:dk2>
      <a:lt2>
        <a:srgbClr val="CC0000"/>
      </a:lt2>
      <a:accent1>
        <a:srgbClr val="E63C14"/>
      </a:accent1>
      <a:accent2>
        <a:srgbClr val="643296"/>
      </a:accent2>
      <a:accent3>
        <a:srgbClr val="FF9600"/>
      </a:accent3>
      <a:accent4>
        <a:srgbClr val="0096C8"/>
      </a:accent4>
      <a:accent5>
        <a:srgbClr val="D60093"/>
      </a:accent5>
      <a:accent6>
        <a:srgbClr val="00009B"/>
      </a:accent6>
      <a:hlink>
        <a:srgbClr val="000000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 intérieures">
  <a:themeElements>
    <a:clrScheme name="BVA Palette de couleurs">
      <a:dk1>
        <a:srgbClr val="000000"/>
      </a:dk1>
      <a:lt1>
        <a:srgbClr val="FFFFFF"/>
      </a:lt1>
      <a:dk2>
        <a:srgbClr val="0EA54B"/>
      </a:dk2>
      <a:lt2>
        <a:srgbClr val="CC0000"/>
      </a:lt2>
      <a:accent1>
        <a:srgbClr val="E63C14"/>
      </a:accent1>
      <a:accent2>
        <a:srgbClr val="643296"/>
      </a:accent2>
      <a:accent3>
        <a:srgbClr val="FF9600"/>
      </a:accent3>
      <a:accent4>
        <a:srgbClr val="0096C8"/>
      </a:accent4>
      <a:accent5>
        <a:srgbClr val="D60093"/>
      </a:accent5>
      <a:accent6>
        <a:srgbClr val="00009B"/>
      </a:accent6>
      <a:hlink>
        <a:srgbClr val="000000"/>
      </a:hlink>
      <a:folHlink>
        <a:srgbClr val="262626"/>
      </a:folHlink>
    </a:clrScheme>
    <a:fontScheme name="BV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110503- Modèles de diapositives BVA</Template>
  <TotalTime>0</TotalTime>
  <Words>674</Words>
  <Application>Microsoft Office PowerPoint</Application>
  <PresentationFormat>Affichage à l'écran (4:3)</PresentationFormat>
  <Paragraphs>187</Paragraphs>
  <Slides>12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110503- Modèles de diapositives BVA</vt:lpstr>
      <vt:lpstr>Slides intérieures</vt:lpstr>
      <vt:lpstr>Présentation PowerPoint</vt:lpstr>
      <vt:lpstr>Présentation PowerPoint</vt:lpstr>
      <vt:lpstr>Agrément de la gestion déléguée </vt:lpstr>
      <vt:lpstr>Présentation PowerPoint</vt:lpstr>
      <vt:lpstr>Vision de la gestion déléguée – détail par type de Leaders </vt:lpstr>
      <vt:lpstr>Présentation PowerPoint</vt:lpstr>
      <vt:lpstr>Poids perçu de la GD dans la commande publique en France</vt:lpstr>
      <vt:lpstr>Gestion déléguée et relance de l’investissement public et de la croissance</vt:lpstr>
      <vt:lpstr>Présentation PowerPoint</vt:lpstr>
      <vt:lpstr>Raisons du choix entre gestion directe et déléguée </vt:lpstr>
      <vt:lpstr>Critères perçus d’influence du choix 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2011-05-27T13:18:27Z</dcterms:created>
  <dcterms:modified xsi:type="dcterms:W3CDTF">2013-04-25T15:38:23Z</dcterms:modified>
</cp:coreProperties>
</file>